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ink/inkAction1.xml" ContentType="application/vnd.ms-office.inkAction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ink/inkAction2.xml" ContentType="application/vnd.ms-office.inkAction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ink/inkAction3.xml" ContentType="application/vnd.ms-office.inkAction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ink/inkAction4.xml" ContentType="application/vnd.ms-office.inkAction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ink/inkAction5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57" r:id="rId3"/>
    <p:sldId id="262" r:id="rId4"/>
    <p:sldId id="263" r:id="rId5"/>
    <p:sldId id="264" r:id="rId6"/>
    <p:sldId id="266" r:id="rId7"/>
    <p:sldId id="265" r:id="rId8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browse showScrollbar="0"/>
    <p:sldAll/>
    <p:penClr>
      <a:prstClr val="red"/>
    </p:penClr>
    <p:extLst>
      <p:ext uri="{F99C55AA-B7CB-42B0-86F8-08522FDF87E8}">
        <p14:browseMode xmlns:p14="http://schemas.microsoft.com/office/powerpoint/2010/main" showStatus="0"/>
      </p:ex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4" autoAdjust="0"/>
    <p:restoredTop sz="96679" autoAdjust="0"/>
  </p:normalViewPr>
  <p:slideViewPr>
    <p:cSldViewPr showGuides="1">
      <p:cViewPr varScale="1">
        <p:scale>
          <a:sx n="115" d="100"/>
          <a:sy n="115" d="100"/>
        </p:scale>
        <p:origin x="280" y="208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7/27/19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32584" units="1/cm"/>
          <inkml:channelProperty channel="Y" name="resolution" value="1.49157" units="1/cm"/>
          <inkml:channelProperty channel="T" name="resolution" value="1" units="1/dev"/>
        </inkml:channelProperties>
      </inkml:inkSource>
      <inkml:timestamp xml:id="ts0" timeString="2017-11-11T06:08:47.335Z"/>
    </inkml:context>
    <inkml:brush xml:id="br0">
      <inkml:brushProperty name="width" value="0.07905" units="cm"/>
      <inkml:brushProperty name="height" value="0.07905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24116">
    <iact:property name="dataType"/>
    <iact:actionData xml:id="d0">
      <inkml:trace xmlns:inkml="http://www.w3.org/2003/InkML" xml:id="stk0" contextRef="#ctx0" brushRef="#br0">1682 4295 0,'0'0'31,"0"0"-31,0 0 0,-80 32 16,52 4 -16,-8 28 16,12 4 -16,8 8 15,28 8 -15,12 -16 31,12 -12 -31,4 -24 0,-4 -20 32,4 -24 -32,12 -36 0,-4 -16 15,-24 -16 -15,-12 -8 32,-12 20 -32,-4 -8 0,-28 16 31,4 20 -31,-16 12 0,4 24 31,4 20 -31,-4 36 0,8 36 16,4 12 -16,16 24 31,20 -20 -31,24 -28 16,8 -12 -16,0 -36 15,8 -20 -15,-4 -32 31,4 -24 -31,-8 -4 0,4 -16 16,-24 4 -16,-12 -12 31,-20 16 -31,-4 16 16,-12 12 -16,-4 8 16,0 12 -16,-16 16 31,0 16 -31,8 24 0,24 24 35,12 16 -35,4 -20 0,8 0 31,8 -60 -31,-16 -4 0,0 0 16,0 0 -16,0 0 0</inkml:trace>
    </iact:actionData>
  </iact:action>
  <iact:action type="add" startTime="25073">
    <iact:property name="dataType"/>
    <iact:actionData xml:id="d1">
      <inkml:trace xmlns:inkml="http://www.w3.org/2003/InkML" xml:id="stk1" contextRef="#ctx0" brushRef="#br0">4290 2095 0,'0'0'16,"0"0"-16,-32 160 15,24 -56 -15,20 -20 32,0 -8 -32,12 -24 15,0 -12 -15,16 -44 16,0 -12 -16,0 -28 31,-4 -24 -31,-4 12 0,-12 -20 31,-12 16 -31,-24 -8 0,-16 24 32,-12 12 -32,0 4 0,-4 32 15,-24 32 -15,4 12 32,4 16 -32,12 4 0,16 4 31,20 28 -31,16 -24 0,0 -76 31,0 0 -31,0 0 0</inkml:trace>
    </iact:actionData>
  </iact:action>
  <iact:action type="add" startTime="25879">
    <iact:property name="dataType"/>
    <iact:actionData xml:id="d2">
      <inkml:trace xmlns:inkml="http://www.w3.org/2003/InkML" xml:id="stk2" contextRef="#ctx0" brushRef="#br0">4978 7175 0,'0'0'15,"0"0"-15,4 136 32,0 -104 -32,16 -4 0,4 -20 15,16 -16 -15,-4 -4 31,4 -32 -31,-4 -8 0,-8 -20 32,-16 4 -32,-16 0 0,-20 4 31,-16 4 -31,0 16 0,-20 28 16,0 20 -16,-20 36 31,4 28 -31,8 16 0,28 24 15,20 -16 -15,16 -20 32,4 -72 -32,0 0 15,0 0 -15</inkml:trace>
    </iact:actionData>
  </iact:action>
  <iact:action type="add" startTime="26440">
    <iact:property name="dataType"/>
    <iact:actionData xml:id="d3">
      <inkml:trace xmlns:inkml="http://www.w3.org/2003/InkML" xml:id="stk3" contextRef="#ctx0" brushRef="#br0">8538 6907 0,'0'0'16,"0"0"-16,0 0 15,0 0 -15,-72 60 32,56 -52 -32,0 4 0,12 0 15,8 12 -15,24 4 32,4 4 -32,24 -16 0,-8 -20 31,-4 -16 -31,-8 -16 0,-8 -8 15,-8 -12 -15,-16 -8 32,-12 4 -32,-16 20 15,-20 24 -15,-16 28 16,-36 36 -16,8 16 20,0 4 -20,40 -100 0,48 32 16,0 0 -16,0 0 15</inkml:trace>
    </iact:actionData>
  </iact:action>
  <iact:action type="add" startTime="27039">
    <iact:property name="dataType"/>
    <iact:actionData xml:id="d4">
      <inkml:trace xmlns:inkml="http://www.w3.org/2003/InkML" xml:id="stk4" contextRef="#ctx0" brushRef="#br0">9266 2447 0,'0'0'15,"0"0"-15,0 0 16,0 0 -16,0 0 15,-52 168 1,44 -76 -16,12 4 16,4 -12 -16,16 -12 31,16 -12 -31,0 -20 16,0 -28 -16,4 -28 15,-8 -12 -15,-8 0 45,-8 8 -45,-16 -4 0,-4 8 16,-52 4 -16,-28 16 31,-52 -4 -31,132 0 16,0 0 -16,0 0 16</inkml:trace>
    </iact:actionData>
  </iact:action>
  <iact:action type="add" startTime="27770">
    <iact:property name="dataType"/>
    <iact:actionData xml:id="d5">
      <inkml:trace xmlns:inkml="http://www.w3.org/2003/InkML" xml:id="stk5" contextRef="#ctx0" brushRef="#br0">2238 4511 0,'0'0'32,"0"0"-32,-92 -36 0,44 36 31,16 -8 -31,12 8 0,-8 4 15,16 -4 -15,4 -16 16,4 12 0,4 0 -16,0 -8 0,56 -12 31,-8 -8 -31,8 -12 31,4 -8 -31,-12 -4 0,8 0 31,28 -8 -31,-4 -16 16,-8 -4 -16,4 -8 16,0 16 -16,-16 8 15,4 -12 -15,-4 8 32,4 -12 -32,0 8 0,8 0 31,-8 16 -31,-4 8 0,4 -8 15,4 0 -15,8 -8 32,4 4 -32,-8 4 15,16 -8 -15,-12 4 16,12 -8 -16,-4 4 31,12 -8 -31,-8 16 0,-8 16 31,-12 4 -31,-12 20 0,-8 -8 32,-20 32 -32,-16 -8 0,-12 24 4,-56 -24 -4,56 4 16,0 0 0,0 0 -16</inkml:trace>
    </iact:actionData>
  </iact:action>
  <iact:action type="add" startTime="28494">
    <iact:property name="dataType"/>
    <iact:actionData xml:id="d6">
      <inkml:trace xmlns:inkml="http://www.w3.org/2003/InkML" xml:id="stk6" contextRef="#ctx0" brushRef="#br0">3386 1963 0,'0'0'31,"0"0"-31,0 0 0,80 108 16,-44 -80 -16,12 -16 31,20 -8 -31,12 12 0,28 -12 31,-8 -4 -31,-20 4 0,8 16 16,-16 0 -16,-20 8 31,-12 -12 -31,-8 12 16,-12 4 -16,0 -20 15,-12 16 -15,-12 -4 31,-8 -4 -31,-8 -4 0,8 8 16,12 -16 -16,-12 4 31,20 20 -31,-20 -16 16,8 12 -16,4 20 30,-4 8 -30,-4 36 31,0 36 -31,4 16 0,12 24 31,0 -12 -31,-12 16 0,-8 -20 16,-4 -8 -16,0 -48 31,16 -96 -31,0 0 16,0 0 -16</inkml:trace>
    </iact:actionData>
  </iact:action>
  <iact:action type="add" startTime="29434">
    <iact:property name="dataType"/>
    <iact:actionData xml:id="d7">
      <inkml:trace xmlns:inkml="http://www.w3.org/2003/InkML" xml:id="stk7" contextRef="#ctx0" brushRef="#br0">4658 2011 0,'0'0'31,"0"0"-31,0 0 0,0 0 32,-68 112 -32,60 -112 0,4 8 15,4 4 -15,0 -12 0,0 8 16,0 -8 -16,88 24 47,-48 0 -47,4 -20 0,12 4 15,24 -4 -15,-4 -4 32,0 12 -17,12 8 -15,4 -4 0,0 -4 16,8 8 -16,4 8 31,-8 -12 -31,-12 4 0,-8 -16 31,16 8 -31,8 -8 0,-4 12 32,-4 -4 -32,-8 16 0,0 -4 15,-4 0 -15,20 -4 32,4 8 -32,8 4 0,-20 0 31,-4 -12 -31,-4 -8 0,12 -4 40,28 -28 -40,8 24 0,-24 4 16,-8 -16 -16,-8 12 31,32 -12 -31,4 -16 0,-4 20 31,-36 4 -31,-4 -16 0,0 -16 31,8 16 -31,4 -8 0,12 4 32,-24 24 -32,-8 -16 0,-8 12 15,0 0 -15,4 -16 32,-8 12 -32,12 8 0,-12 -8 31,-4 16 -31,4 8 0,-12 -20 31,-20 8 -31,-12 4 0,-8 8 16,-16 -12 -16,-32 -12 31,36 4 -31,0 0 0,0 0 16</inkml:trace>
    </iact:actionData>
  </iact:action>
  <iact:action type="add" startTime="30369">
    <iact:property name="dataType"/>
    <iact:actionData xml:id="d8">
      <inkml:trace xmlns:inkml="http://www.w3.org/2003/InkML" xml:id="stk8" contextRef="#ctx0" brushRef="#br0">8622 1451 0,'0'0'15,"0"0"-15,44 124 16,-32 -92 -16,-4 8 31,16 -4 -31,16 32 0,0 0 16,8 12 -1,8 -4 -15,12 24 16,12 -8 -16,16 28 31,0 -12 -31,-4 -4 16,-20 -16 -16,-12 -20 16,-24 -16 -16,0 0 31,-24 -16 -31,-12 -16 0,-16 -12 31,0 4 -31,-12 -8 0,0 4 31,-8 -8 -31,-4 4 0,8 0 16,-4 -8 -16,0 16 31,4 4 -31,-4 -12 0,-4 -8 31,-4 8 -31,8 4 0,-4 8 16,-8 8 -16,-4 32 31,-28 36 -31,-8 44 16,-32 52 -16,-36 100 16,40 -20 -16,116 -268 31,0 0 -31,0 0 0</inkml:trace>
    </iact:actionData>
  </iact:action>
  <iact:action type="add" startTime="31710">
    <iact:property name="dataType"/>
    <iact:actionData xml:id="d9">
      <inkml:trace xmlns:inkml="http://www.w3.org/2003/InkML" xml:id="stk9" contextRef="#ctx0" brushRef="#br0">1966 4495 0,'8'104'31,"-8"-104"-31,0 0 0,104 28 16,-48 -4 -16,12 0 31,4 20 -31,-12 0 16,12 -4 -16,8 -4 15,28 28 -15,-24 0 31,16 0 -31,-16 -4 0,-20 -4 16,8 0 -16,12 8 31,0 -24 -31,-4 4 0,-4 8 32,4 12 -32,-8 0 0,4 8 36,-12 -4 -36,12 4 0,-16 -12 15,4 8 -15,12 -12 32,12 0 -32,-4 4 0,-4 20 31,-20 -16 -31,-4 -12 0,0 12 31,12 4 -31,-8 4 0,4 -8 31,-28 0 -31,8 -20 0,-8 -8 16,-4 4 -16,12 -24 31,-16 0 -31,-16 -16 0,8 -4 32,8 -20 -32,-28 24 0,0 0 15,0 0 1</inkml:trace>
    </iact:actionData>
  </iact:action>
  <iact:action type="add" startTime="32449">
    <iact:property name="dataType"/>
    <iact:actionData xml:id="d10">
      <inkml:trace xmlns:inkml="http://www.w3.org/2003/InkML" xml:id="stk10" contextRef="#ctx0" brushRef="#br0">4570 5259 0,'0'0'16,"0"0"-16,0 0 4,0 0 -4,12 120 32,4 -84 -32,8 16 0,0 12 31,4 0 -31,4 28 16,0 12 -16,-8 12 15,20 -20 -15,-4 -4 16,-8 -16 -16,-20 -16 31,4 -20 -31,-16 -12 16,-8 -16 -16,4 -4 15,0 0 -15,-8 -8 0,-8 -16 32,-12 20 -32,-4 4 15,-8 -8 -15,4 -4 31,-32 16 -31,8 12 16,-20 16 -16,4 8 16,4 28 -16,8 20 31,-20 28 -31,28 8 0,24 0 31,16 -12 -31,28 0 0,0 -28 16,16 -36 -16,24 -36 31,-48 -20 -31,0 0 16,0 0 -16</inkml:trace>
    </iact:actionData>
  </iact:action>
  <iact:action type="add" startTime="33473">
    <iact:property name="dataType"/>
    <iact:actionData xml:id="d11">
      <inkml:trace xmlns:inkml="http://www.w3.org/2003/InkML" xml:id="stk11" contextRef="#ctx0" brushRef="#br0">5330 6335 0,'0'0'16,"0"0"-16,0 0 16,0 0 -16,0 0 15,0 0 -15,72 -76 16,-32 28 15,24 -20 -31,8 0 0,8 -12 31,0 4 -31,16 -36 0,-4 -12 16,16 -20 -16,8 4 31,4 16 -31,-4 4 16,-4 8 -16,-8 0 16,16 -12 -16,-8 16 31,-4 4 -31,-4 4 0,0 12 15,-12 0 -15,4 -8 32,-4 8 -32,4 8 15,-16 16 -15,8 -4 16,-4 -12 -16,12 0 31,-8 8 -31,-8 8 0,-8 8 16,-4 8 -16,16 -4 31,4 0 -31,-16 0 16,4 -8 -16,-8 16 15,-12 0 -15,0 -8 32,4 4 -32,-12 8 0,0 4 31,-4 -4 -31,-12 20 0,-20 12 15,0 12 -15,0 -8 32,-8 0 -32,-4 8 0,-44 -12 15,44 8 -15,0 0 16,0 0 -16</inkml:trace>
    </iact:actionData>
  </iact:action>
  <iact:action type="add" startTime="34508">
    <iact:property name="dataType"/>
    <iact:actionData xml:id="d12">
      <inkml:trace xmlns:inkml="http://www.w3.org/2003/InkML" xml:id="stk12" contextRef="#ctx0" brushRef="#br0">7694 3051 0,'0'0'31,"0"0"-31,0 0 0,0 0 20,0 0 -20,0 0 0,0 0 16,88 48 -1,-36 -60 -15,8 20 16,16 -12 -16,16 -12 16,20 8 -1,12 -16 -15,-4 -8 32,-8 12 -32,8 -8 0,-4 -4 15,-16 -12 -15,0 28 31,-36 4 -31,-4 -8 16,-28 16 -16,-24 -4 16,0 12 -16,-8 -4 0,-8 0 0,-12 12 31,20 -12 -31,0 0 31,0 0 -31,-80 44 31,60 -36 -31,4 -4 0,8 0 16,0 0 -16,-4 -4 0,8 8 31,-20 -12 -31,16 24 0,-8 -8 32,4 20 -32,-8 20 31,0 20 -31,-8 32 0,8 4 15,-8 24 -15,8 16 32,-4 8 -32,0 -16 0,20 -32 31,8 -40 -31,4 -32 0,-8 -36 16,0 0 -16,0 0 31</inkml:trace>
    </iact:actionData>
  </iact:action>
  <iact:action type="add" startTime="35828">
    <iact:property name="dataType"/>
    <iact:actionData xml:id="d13">
      <inkml:trace xmlns:inkml="http://www.w3.org/2003/InkML" xml:id="stk13" contextRef="#ctx0" brushRef="#br0">5802 6763 0,'0'0'31,"116"4"-31,-48 -36 16,8 24 -16,4 0 15,4 -4 1,12 4 -16,8 -12 31,0 12 -31,-24 -4 0,12 -4 16,4 0 -16,4 8 31,8 0 -31,-4 4 0,-24 -4 31,0 -12 -31,0 8 0,12 8 32,-12 -8 -32,0 -4 0,-4 4 15,8 4 -15,-16 4 31,8 -4 -31,0 16 0,-4 0 32,-12 0 -32,0 4 0,-4 -8 14,8 0 -14,-4 4 32,-4 4 -32,-20 12 15,-4 -4 -15,-24 -4 16,-8 -12 -16,0 0 31,0 -4 -31,0 0 0,0 0 16</inkml:trace>
    </iact:actionData>
  </iact:action>
  <iact:action type="add" startTime="36452">
    <iact:property name="dataType"/>
    <iact:actionData xml:id="d14">
      <inkml:trace xmlns:inkml="http://www.w3.org/2003/InkML" xml:id="stk14" contextRef="#ctx0" brushRef="#br0">7934 5731 0,'0'0'31,"0"0"-31,0 0 0,32 104 31,-4 -60 -31,8 8 16,12 4 -16,0 -8 16,24 20 -1,0 0 -15,16 16 0,-12 8 31,-16 -20 -31,-12 -16 0,-8 -8 32,-4 -8 -32,-12 -4 0,-16 -12 31,-8 -20 -31,-4 -4 0,-4 0 35,-12 0 -35,4 -32 0,-20 0 16,8 16 -16,0 12 31,-20 -12 -31,8 8 0,4 12 31,8 -8 -31,-12 40 0,-8 0 16,12 -4 -16,-12 4 31,0 28 -31,-8 20 16,12 8 -16,4 4 15,8 0 -15,0 -16 32,8 20 -32,-8 -20 0,-16 -20 31,12 -32 -31,12 -32 0,24 4 16,0 0 -16,0 0 15</inkml:trace>
    </iact:actionData>
  </iact:action>
  <iact:action type="add" startTime="37818">
    <iact:property name="dataType"/>
    <iact:actionData xml:id="d15">
      <inkml:trace xmlns:inkml="http://www.w3.org/2003/InkML" xml:id="stk15" contextRef="#ctx0" brushRef="#br0">394 4091 0,'0'0'16,"-68"-24"-16,0 32 31,-8 32 -31,20 52 16,8 36 -16,24 4 15,12 8 -15,12 20 16,32 4 -16,16 -8 31,-4 -48 -31,-4 -24 16,12 -36 -16,24 -44 15,-16 -88 -15,-28 -16 32,24 -24 -32,-28 16 0,-4 -16 15,4 20 -15,8 20 32,-20 20 -32,-12 12 15,-8 16 -15,-8 16 16,-8 12 -16,12 8 31,-8 0 -31,8 12 0,4 12 31,16 0 -31,4 8 0,12 36 32,16 8 -32,12 36 0,-4 8 15,16 16 -15,8 8 31,24 24 -31,-24 -56 0,-8 -76 31,-20 -40 -31,-48 4 0,0 0 15,0 0 -15</inkml:trace>
    </iact:actionData>
  </iact:action>
  <iact:action type="add" startTime="38661">
    <iact:property name="dataType"/>
    <iact:actionData xml:id="d16">
      <inkml:trace xmlns:inkml="http://www.w3.org/2003/InkML" xml:id="stk16" contextRef="#ctx0" brushRef="#br0">3922 95 0,'0'0'16,"0"0"-16,-68 -44 0,56 44 15,0 -4 -15,12 4 16,0 0 -16,0 84 15,12 -24 17,20 44 -32,0 32 0,12 16 35,12 -8 -35,-8 -8 0,-4 -20 16,-16 -12 -16,0 -12 31,-16 -24 -31,-4 -24 15,-12 -28 -15,-8 -12 16,0 -4 -16,16 -76 31,-8 4 -31,4 -24 0,0 20 32,4 8 -32,0 0 0,12 12 31,8 12 -31,0 36 0,8 8 15,12 4 -15,4 12 32,4 24 -32,-4 28 0,-16 0 31,0 0 -31,-24 16 0,-16 -8 16,-20 -12 -16,-16 20 31,-12 -8 -31,-8 8 15,-8 0 -15,8 -16 16,4 -12 -16,12 -32 31,8 -36 -31,16 -8 16,4 -40 -16,36 -52 16,-16 112 -16,0 0 15,0 0 1</inkml:trace>
    </iact:actionData>
  </iact:action>
  <iact:action type="add" startTime="39602">
    <iact:property name="dataType"/>
    <iact:actionData xml:id="d17">
      <inkml:trace xmlns:inkml="http://www.w3.org/2003/InkML" xml:id="stk17" contextRef="#ctx0" brushRef="#br0">10254 1063 0,'0'0'32,"0"0"-32,0 0 15,0 0 -15,-76 -56 0,20 48 32,-4 4 -32,4 8 0,-4 4 15,8 32 -15,16 20 16,-4 52 -1,12 4 -15,20 4 32,16 4 -32,24 8 0,16 12 31,28 0 -31,32 -16 0,36 -48 24,0 -48 -24,-4 -44 0,-20 -24 16,-20 -40 -16,-12 0 31,-72 8 -31,-16 68 0,0 0 16,0 0 -1</inkml:trace>
    </iact:actionData>
  </iact:action>
  <iact:action type="add" startTime="40397">
    <iact:property name="dataType"/>
    <iact:actionData xml:id="d18">
      <inkml:trace xmlns:inkml="http://www.w3.org/2003/InkML" xml:id="stk18" contextRef="#ctx0" brushRef="#br0">4726 9135 0,'0'0'31,"-88"40"-31,20 0 16,4 0 -16,12 0 15,12 8 -15,12 -8 32,20 16 -32,8 -8 0,24 28 31,4 -4 -31,16 8 0,8 -28 16,4 -16 -16,-8 -24 31,0 -20 -31,-12 -4 15,0 -56 -15,-12 -24 16,-8 -32 -16,-4 8 31,12 -16 -31,-24 -24 0,12 8 16,-20 -20 -16,4 40 31,-4 -20 -31,-4 20 16,0 28 -16,-8 -20 15,-12 12 -15,8 16 32,12 36 -32,4 28 0,8 20 31,0 8 -31,4 0 0,0 56 31,4 -8 -31,12 40 0,-12 0 16,20 24 -16,12 24 46,16 32 -46,-4 -4 16,-16 16 -16,16 -28 15,-16 -4 -15,8 -32 16,-8 -32 -16,8 -8 31,0 -28 -31,12 -16 16,4 -32 -16,-4 -44 15,20 -28 -15,-76 72 32,0 0 -32,0 0 0</inkml:trace>
    </iact:actionData>
  </iact:action>
  <iact:action type="add" startTime="41318">
    <iact:property name="dataType"/>
    <iact:actionData xml:id="d19">
      <inkml:trace xmlns:inkml="http://www.w3.org/2003/InkML" xml:id="stk19" contextRef="#ctx0" brushRef="#br0">8354 8071 0,'0'0'31,"0"0"-31,0 0 0,-36 108 16,40 -80 -16,8 -20 31,16 0 -31,12 -4 0,32 4 32,4 -24 -32,-4 -8 0,0 -12 15,8 -20 1,0 0 -16,-8 -20 31,-4 -12 -31,-36 8 0,-8 12 16,-20 -4 -16,-28 4 31,4 12 -31,-20 16 0,-20 16 31,-12 28 -31,-16 24 0,-36 28 31,12 20 -31,12 12 0,28 -8 16,-4 36 -16,4 0 31,20 4 -31,28 28 0,28 12 32,12 -4 -32,44 24 0,32 -8 15,36 -8 -15,4 -36 31,-4 -36 -31,-20 -48 0,4 -36 32,8 -68 -32,-120 60 0,0 0 31,0 0 -31</inkml:trace>
    </iact:actionData>
  </iact:action>
  <iact:action type="add" startTime="41319">
    <iact:property name="dataType"/>
    <iact:actionData xml:id="d20">
      <inkml:trace xmlns:inkml="http://www.w3.org/2003/InkML" xml:id="stk20" contextRef="#ctx0" brushRef="#brinv">0 0 0</inkml:trace>
    </iact:actionData>
  </iact:action>
  <iact:action type="add" startTime="41320">
    <iact:property name="dataType"/>
    <iact:actionData xml:id="d21">
      <inkml:trace xmlns:inkml="http://www.w3.org/2003/InkML" xml:id="stk21" contextRef="#ctx0" brushRef="#brinv">10848 9863 0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55715" units="1/cm"/>
          <inkml:channelProperty channel="Y" name="resolution" value="1.49157" units="1/cm"/>
          <inkml:channelProperty channel="T" name="resolution" value="1" units="1/dev"/>
        </inkml:channelProperties>
      </inkml:inkSource>
      <inkml:timestamp xml:id="ts0" timeString="2017-11-11T06:33:20.892Z"/>
    </inkml:context>
    <inkml:brush xml:id="br0">
      <inkml:brushProperty name="width" value="0.07905" units="cm"/>
      <inkml:brushProperty name="height" value="0.07905" units="cm"/>
      <inkml:brushProperty name="color" value="#FF0000"/>
    </inkml:brush>
    <inkml:brush xml:id="br1">
      <inkml:brushProperty name="width" value="0.07905" units="cm"/>
      <inkml:brushProperty name="height" value="0.07905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43152">
    <iact:property name="dataType"/>
    <iact:actionData xml:id="d0">
      <inkml:trace xmlns:inkml="http://www.w3.org/2003/InkML" xml:id="stk0" contextRef="#ctx0" brushRef="#br0">228 875 0,'0'0'15,"0"0"-15,0 0 0,-127 116 32,104 -72 -32,4 -4 0,9 0 15,15 16 -15,5 12 32,-1 -8 -17,5 4 -15,5 -20 0,-10 -4 16,15 -20 -16,4 0 31,5 -16 -31,-14 -28 0,13 -12 31,-8 4 -31,-5 -4 0,4 -8 16,-4 -4 -16,0 -12 31,0 8 -31,-5 0 0,-5 24 31,5 -8 -31,-4 16 0,-6 -4 32,-8 16 -32,-1 0 0,0 0 15,0 8 -15,5 0 16,0 0 -16,0 0 16,0 0 -16,0 0 15,0 0 -15,0 0 0,0 0 0,0 0 0,0 0 0,0 0 0,0 0 0,24 120 94,4 -28 -78,19 -4 -16,-14 0 15,5 12 -15,-1 -24 31,-4 -4 -31,-5 -24 0,-23 -48 32,-5 0 -32,0 0 0,0 0 15</inkml:trace>
    </iact:actionData>
  </iact:action>
  <iact:action type="add" startTime="44249">
    <iact:property name="dataType"/>
    <iact:actionData xml:id="d1">
      <inkml:trace xmlns:inkml="http://www.w3.org/2003/InkML" xml:id="stk1" contextRef="#ctx0" brushRef="#br0">214 3363 0,'0'0'31,"0"0"-31,14 104 0,-9 -32 31,4 20 -31,5 40 0,5 16 31,0 -20 -31,9 -4 0,-5 -24 16,6 0 -16,-15 -20 31,-5 -40 -31,-9 -20 16,-5 -16 -16,1 -4 15,-6 -88 -15,-8 16 32,3 -16 -32,6 12 0,23 0 31,-4 32 -31,8 -8 0,20 8 16,4 0 -16,5 40 20,-19 -16 -20,10 20 0,-10 32 31,5 8 -31,5 20 0,4 28 31,-23 -8 -31,-1 -16 0,-27 8 16,4 -8 -16,-18 -12 31,4 -4 -31,-23 -4 16,-10 -20 -16,-4 -16 15,-19 -4 -15,-5 8 32,9 -4 -32,10 -12 0,19 -8 31,23 -44 -31,0 8 0,19 48 31,0 0 -31,0 0 0</inkml:trace>
    </iact:actionData>
  </iact:action>
  <iact:action type="add" startTime="45284">
    <iact:property name="dataType"/>
    <iact:actionData xml:id="d2">
      <inkml:trace xmlns:inkml="http://www.w3.org/2003/InkML" xml:id="stk2" contextRef="#ctx0" brushRef="#br0">7660 959 0,'0'0'31,"0"0"-31,0 0 0,-80 -32 31,47 12 -31,-9 24 0,-10 16 32,-9 16 -32,24 0 0,4 20 15,14 24 -15,-5 0 16,10 28 -1,0 -4 -15,14 -16 32,14 16 -32,52 4 0,23 -32 31,19 -48 -31,-9 -24 0,-33 -40 16,-66 36 -16,0 0 46,0 0 -46</inkml:trace>
    </iact:actionData>
  </iact:action>
  <iact:action type="add" startTime="45862">
    <iact:property name="dataType"/>
    <iact:actionData xml:id="d3">
      <inkml:trace xmlns:inkml="http://www.w3.org/2003/InkML" xml:id="stk3" contextRef="#ctx0" brushRef="#br0">7721 3751 0,'0'0'31,"0"0"-31,0 0 16,0 0 -16,0 0 0,-23 -148 15,-1 108 17,-9 8 -32,-4 4 0,-6 20 31,6 24 -31,-1 28 0,-9 16 16,5 28 -16,0 28 31,18 -20 -31,10 -8 15,19 -20 -15,18 -4 16,10 -12 -16,9 -36 31,15 -4 -31,-6 -36 0,11 -40 13,-11 -8 -13,20 -56 31,-15 -12 -31,-9 20 0,-9 -12 31,-6 -4 -31,-13 -24 0,-23 12 32,-6 24 -32,-4 24 0,-9 32 15,-6 4 -15,1 32 32,0 20 -32,-14 4 15,18 24 -15,1 8 16,9 16 -16,9 16 31,10 28 -31,18 8 0,1 36 31,-15 -4 -31,19 8 0,5 16 16,5 16 -16,18 -12 31,5 -24 -31,0 -44 0,10 -32 31,-20 -44 -31,-4 -68 16,-47 60 -16,0 0 16,0 0 -16</inkml:trace>
    </iact:actionData>
  </iact:action>
  <iact:action type="add" startTime="46863">
    <iact:property name="dataType"/>
    <iact:actionData xml:id="d4">
      <inkml:trace xmlns:inkml="http://www.w3.org/2003/InkML" xml:id="stk4" contextRef="#ctx0" brushRef="#br0">5931 7767 0,'0'0'31,"0"0"-31,38 128 31,-24 -112 -31,-5 -4 0,10 12 0,-10 -24 16,1 0 0,-10 0 -16,14 0 0,5 -68 31,-5 36 -31,-5 -12 16,-4 16 -16,-5 -4 31,-28 -16 -31,0 24 0,-10 0 31,-4 28 -31,4 12 16,5 24 -16,-4 16 15,27 0 -15,15 20 32,0 -16 -32,27 20 0,15 -4 15,38 24 1,14 -8 -16,-10 0 15,-9 -4 -15,-10 -32 32,5 -36 -32,5 -76 0,28 -64 31,-4 -100 -31,-104 220 0,0 0 16,0 0 -16</inkml:trace>
    </iact:actionData>
  </iact:action>
  <iact:action type="add" startTime="47691">
    <iact:property name="dataType"/>
    <iact:actionData xml:id="d5">
      <inkml:trace xmlns:inkml="http://www.w3.org/2003/InkML" xml:id="stk5" contextRef="#ctx0" brushRef="#br0">11705 3651 0,'0'0'31,"80"-76"-31,-10 28 0,5 -4 16,-18 -28 -16,-6 -12 31,-27 0 -31,-1 20 0,-27 12 16,-29 20 -16,-9 12 31,-15 28 -31,-23 28 0,5 16 31,9 24 -31,15 -4 0,8 8 16,20 12 -16,4 -8 31,10 44 -31,32 16 0,29 -4 47,14 16 -47,18 0 0,-9 -8 16,-28 4 -16,-18 -32 0,-15 -32 15,-14 -28 -15,-29 -36 32,-27 -52 -32,0 -44 15,4 -4 -15,52 84 16,0 0 -16,0 0 15</inkml:trace>
    </iact:actionData>
  </iact:action>
  <iact:action type="add" startTime="48129">
    <iact:property name="dataType"/>
    <iact:actionData xml:id="d6">
      <inkml:trace xmlns:inkml="http://www.w3.org/2003/InkML" xml:id="stk6" contextRef="#ctx0" brushRef="#br0">11536 4271 0,'0'0'15,"0"0"-15,145 152 31,-13 -112 -31,-10 -32 0,-9 -24 32,-5 -16 -32,37 -4 0,-27 -8 12,-118 44 -12,0 0 16,0 0 0</inkml:trace>
    </iact:actionData>
  </iact:action>
  <iact:action type="add" startTime="48532">
    <iact:property name="dataType"/>
    <iact:actionData xml:id="d7">
      <inkml:trace xmlns:inkml="http://www.w3.org/2003/InkML" xml:id="stk7" contextRef="#ctx0" brushRef="#br0">11912 6347 0,'0'0'15,"0"0"-15,0 0 16,75 -36 -16,-75 -8 31,-33 4 -31,-9 -8 0,-15 20 32,5 4 -32,-9 16 0,0 48 15,10 12 -15,4 36 31,33 28 -31,14 -16 0,23 -8 32,5 -20 -32,15 -36 0,-1 -28 31,-5 -40 -31,6 -24 0,-15 -28 16,9 -8 -16,-18 -8 31,-9 8 -31,-10 8 0,-14 36 31,-1 20 -31,15 12 0,-4 16 16,13 56 -1,5 16 -15,10 16 16,-1 20 -16,5 28 31,1 8 -31,-15 -8 16,0 -16 -16,-19 -12 15,-9 -16 -15,-33 -8 32,-19 -28 -32,-9 -32 0,-14 -56 31,18 -24 -31,38 -12 0,1 -20 16,32 88 -16,0 0 15,0 0 1</inkml:trace>
    </iact:actionData>
  </iact:action>
  <iact:action type="add" startTime="49363">
    <iact:property name="dataType"/>
    <iact:actionData xml:id="d8">
      <inkml:trace xmlns:inkml="http://www.w3.org/2003/InkML" xml:id="stk8" contextRef="#ctx0" brushRef="#br0">12020 9371 0,'0'0'16,"0"0"-16,-80 -28 15,42 0 -15,-4 28 31,0 0 -31,-10 -8 0,10 28 32,4 0 -32,19 24 15,5 20 -15,9 4 16,15 24 -16,18 8 31,10 -4 -31,13 -40 0,1 -36 16,-10 -20 -16,15 -48 31,-29 -40 -31,-5 -28 0,-4 12 31,5 4 -31,-20 4 0,-4 16 32,5 20 -32,-14 32 0,9 20 15,4 8 -15,6 92 31,4 -8 -31,19 24 0,9 20 32,-14 -8 -32,24 32 0,-5 -8 31,-14 20 -31,-24 -28 0,-18 -24 31,-29 -12 -31,-9 0 0,-19 -20 16,-37 -24 -16,-33 -20 31,-38 -32 -31,-9 -32 0,-43 -72 31,226 100 -31,0 0 0,0 0 16</inkml:trace>
    </iact:actionData>
  </iact:action>
  <iact:action type="add" startTime="58323">
    <iact:property name="dataType"/>
    <iact:actionData xml:id="d9">
      <inkml:trace xmlns:inkml="http://www.w3.org/2003/InkML" xml:id="stk9" contextRef="#ctx0" brushRef="#br0">11719 8375 0,'0'4'31,"0"-4"-31,0 0 31,0 0 -31,0 0 0,0 0 16,-28 152 -1,32 -84 -15,1 0 16,0 4 -16,0 0 16,9 -4 -1,-5 12 -15,0 0 32,10 28 -32,0 0 0,-10 8 31,5 -36 -31,1 -4 0,-1 -12 15,9 8 -15,-4 4 32,-5 8 -32,0 -12 0,-9 -8 31,4 -12 -31,-9 -8 0,5 -12 31,-5 4 -31,0 12 0,0 -24 31,9 4 -31,-4 0 0,0 4 32,-10 -12 -32,14 16 0,-13 -24 15,8 12 -15,-4 0 32,-4 -16 -32,4 -8 0,0 0 15,4 0 -15,-4 0 16,0 0 -16,-14 -144 15,10 76 17,13 -4 -32,0 -8 0,15 -16 31,9 -4 -31,0 4 0,-19 -12 31,14 28 -31,5 0 0,-14 36 31,14 8 -31,-10 16 0,1 4 16,-10 12 -16,4 -4 31,-8 4 -31,-10 16 0,23 -12 16,-4 4 0,5 -12 -16,-1 8 0,-4 -4 31,4 0 -31,1 20 0,-1 -4 15,-4 4 -15,0 -8 32,0 0 -32,-5 12 0,19 4 31,-10 -4 -31,-4 -4 31,-5 8 -31,0 0 0,5 20 16,4 0 -16,1 24 31,-15 8 -31,10 -4 16,-10 -4 -16,1 -16 15,-1 0 -15,5 8 32,-9 -16 -32,19 12 0,-1 4 15,10 -4 -15,9 0 34,-4 -4 -34,-1 8 16,6 -40 -16,32 -32 16,-75 12 -16,0 0 31,0 0 -31</inkml:trace>
    </iact:actionData>
  </iact:action>
  <iact:action type="add" startTime="67077">
    <iact:property name="dataType"/>
    <iact:actionData xml:id="d10">
      <inkml:trace xmlns:inkml="http://www.w3.org/2003/InkML" xml:id="stk10" contextRef="#ctx0" brushRef="#br1">14448 2359 0,'0'0'32,"0"0"-32,0 0 0,0 0 36,-98 -100 -36,60 80 0,1 0 31,4 16 -31,-14 -8 0,4 16 31,1 0 -31,-5 4 0,10 8 16,4 16 -16,-5 8 31,10 -4 -31,4 4 0,10 12 31,10 4 -31,-6 8 0,6 -12 32,4 -4 -32,4 -4 0,-4 -12 31,10 -4 -31,-1 -16 0,5 4 16,10 -12 -16,-10 4 31,5 -8 -31,4 -8 0,-9 -8 15,5 -8 -15,0 -8 32,-5 -4 -32,9 -16 15,10 4 -15,-14 4 16,-5 -8 -16,14 8 31,-9 4 -31,-5 12 0,0 4 31,-4 -4 -31,4 4 0,-5 -8 32,5 28 -32,-4 4 0,-10 -4 15,4 4 -15,1 0 0,-5 0 0,0 0 32,0 0 -32,0 0 0,0 0 0,0 0 0,0 0 15,47 132 48,-28 -84 -63,0 -4 15,9 16 -15,-5 0 16,10 16 -16,0 -16 31,5 -8 -31,-6 -12 0,11 -16 31,-6 -16 -31,-13 4 0,-10 -32 32,-9 -16 -32,-5 36 0,0 0 15,0 0 -15</inkml:trace>
    </iact:actionData>
  </iact:action>
  <iact:action type="add" startTime="68714">
    <iact:property name="dataType"/>
    <iact:actionData xml:id="d11">
      <inkml:trace xmlns:inkml="http://www.w3.org/2003/InkML" xml:id="stk11" contextRef="#ctx0" brushRef="#br1">16135 2071 0,'0'0'21,"0"0"-21,0 0 0,-94 -8 31,61 16 -31,5 12 0,-5 -8 15,0 12 -15,-4 20 32,4 -4 -32,4 4 0,6 -8 31,14 0 -31,9 4 16,-5 4 -16,24 16 15,9 12 -15,14 -20 31,-9 16 -31,5 -24 0,13 0 32,1 -16 -32,-10 -8 0,5 -4 15,-19 -48 -15,-18 -80 32,-10 112 -32,0 0 0,0 0 15</inkml:trace>
    </iact:actionData>
  </iact:action>
  <iact:action type="add" startTime="69421">
    <iact:property name="dataType"/>
    <iact:actionData xml:id="d12">
      <inkml:trace xmlns:inkml="http://www.w3.org/2003/InkML" xml:id="stk12" contextRef="#ctx0" brushRef="#br1">17930 2263 0,'0'0'16,"0"0"-16,0 0 15,0 0 -15,0 0 32,0 0 -32,0 0 0,4 -108 31,-18 84 -31,-23 -8 0,-15 16 31,10 -28 -31,4 20 0,-14 20 16,15 12 -16,-6 16 31,15 8 -31,5 8 0,4 4 31,5 0 -31,4 20 0,10 0 31,5 0 -31,5 0 0,-1 -8 16,10 -8 0,-5 -20 -16,14 4 15,0 -20 -15,0 -8 32,15 -28 -32,-1 -24 0,-4 8 31,-1 -28 -31,-4 -4 0,5 12 30,-15 -4 -30,1 -20 0,-6 -4 16,-13 -44 -16,-19 -12 31,-14 32 -31,-10 16 0,1 16 31,-1 20 -31,5 -8 0,10 12 31,-5 20 -31,13 24 0,-8 4 16,4 8 -16,14 12 31,1 -4 -31,4 24 0,-5 -12 32,0 8 -32,10 24 0,19 12 31,13 20 -31,1 12 0,-1 12 15,1 8 -15,-10 12 32,0 8 -32,0 4 15,1 -28 -15,3 -8 16,11 -16 -16,-1 -20 31,5 -20 -31,0 -32 0,-5 -20 31,-4 -28 -31,-33 -36 0,-15 -40 16,10 108 -16,0 0 31,0 0 -31</inkml:trace>
    </iact:actionData>
  </iact:action>
  <iact:action type="add" startTime="72395">
    <iact:property name="dataType"/>
    <iact:actionData xml:id="d13">
      <inkml:trace xmlns:inkml="http://www.w3.org/2003/InkML" xml:id="stk13" contextRef="#ctx0" brushRef="#br1">19494 1719 0,'19'96'35,"-19"-96"-35,51 188 16,-22 -64 -16,-1 -16 31,-9 -8 -31,-5 -36 0,-5 -28 16,5 -16 -16,-4 -20 31,-10 0 -31,4 -68 15,1 0 -15,4 8 16,1 0 -16,4 8 31,-5 -12 -31,10 4 0,9 4 32,-4 0 -32,13 24 0,6 0 31,8 -8 -31,-9 20 0,10 20 15,-14 4 -15,13 12 32,-18 4 -32,0 28 0,-14 -4 31,-10 8 -31,-9 8 0,-18 8 16,-15 -8 -16,0 8 31,-14 -12 -31,-5 -4 15,5 -16 -15,5 -4 16,-10 -20 -16,10 -4 31,-5 4 -31,19 -12 0,0 -20 16,9 -4 -16,-14 -8 31,9 -36 -31,6 16 16,13 24 -16,5 28 15,9 -4 -15,-9 4 16,0 0 -16,0 0 0</inkml:trace>
    </iact:actionData>
  </iact:action>
  <iact:action type="add" startTime="73336">
    <iact:property name="dataType"/>
    <iact:actionData xml:id="d14">
      <inkml:trace xmlns:inkml="http://www.w3.org/2003/InkML" xml:id="stk14" contextRef="#ctx0" brushRef="#br1">21627 1295 0,'0'0'31,"0"0"-31,0 -108 16,-14 68 -16,18 20 15,-22 -4 -15,-11 -20 37,6 28 -37,-1 8 15,6 12 -15,-15 4 16,5 16 -16,4 16 31,-4 8 -31,4 8 0,10 16 16,0 -4 -16,5 20 31,9 4 -31,9 -16 0,5 -8 31,14 0 -31,-4 -8 0,9 44 32,4 -24 -32,15 32 0,-10 -36 15,1 12 -15,-6 -24 31,-18 0 -31,-10 -12 16,-13 4 -16,-1 -24 16,-23 4 -16,0 -8 31,-24 12 -31,0 -12 0,-4 -16 31,-5 4 -31,4 -24 0,-13 -12 16,9 -4 -16,14 8 31,19 -8 -31,0 -12 0,9 -32 31,14 4 -31,-9 8 0,14 56 32,0 0 -32,0 0 0</inkml:trace>
    </iact:actionData>
  </iact:action>
  <iact:action type="add" startTime="73996">
    <iact:property name="dataType"/>
    <iact:actionData xml:id="d15">
      <inkml:trace xmlns:inkml="http://www.w3.org/2003/InkML" xml:id="stk15" contextRef="#ctx0" brushRef="#br1">21063 2179 0,'0'0'31,"0"0"-31,0 0 0,0 0 16,136 -44 -16,-47 24 31,38 4 -31,5 0 16,-5 4 -16,-29 0 16,-32 -8 -16,-66 20 15,0 0 -15,0 0 31</inkml:trace>
    </iact:actionData>
  </iact:action>
  <iact:action type="add" startTime="76003">
    <iact:property name="dataType"/>
    <iact:actionData xml:id="d16">
      <inkml:trace xmlns:inkml="http://www.w3.org/2003/InkML" xml:id="stk16" contextRef="#ctx0" brushRef="#br1">23900 1935 0,'0'0'16,"0"0"-16,94 -36 31,-42 0 -31,-24 0 0,0 -4 16,-9 16 -16,-14 -4 31,-14 4 -31,-34 4 0,1 4 31,0 8 -31,-1 0 0,11 4 16,-20 16 -16,5 -12 31,5 4 -31,-1 8 16,20 0 -16,-5 0 15,4 12 -15,5 -8 32,10 4 -32,0 0 0,4 -4 15,0 20 -15,-4 -8 31,-1 16 -31,-4 8 16,5 -12 -16,-10 16 16,14 8 -16,15 4 15,-5 16 1,4 0 -16,10 -16 31,4 4 -31,10 -24 0,9 -16 16,29 -12 -16,9 -40 31,4 -36 -31,-18 -28 0,-10 -36 31,-56 120 -31,0 0 0,0 0 16</inkml:trace>
    </iact:actionData>
  </iact:action>
  <iact:action type="add" startTime="76975">
    <iact:property name="dataType"/>
    <iact:actionData xml:id="d17">
      <inkml:trace xmlns:inkml="http://www.w3.org/2003/InkML" xml:id="stk17" contextRef="#ctx0" brushRef="#br1">25554 1883 0,'0'0'31,"0"0"-31,0 0 16,122 -32 -16,-84 20 15,-15 0 -15,-4 0 32,-19 0 -32,-5 -8 0,-18 8 31,-10 -8 -31,14 8 0,-23 4 31,-10 -4 -31,-18 0 0,9 4 31,14 32 -31,5 12 0,4 -12 16,5 12 -16,-9 4 31,14 12 -31,4 8 0,15 -4 32,4 -8 -32,14 8 0,-4 -8 31,23 -8 -31,5 -16 0,-5 4 15,1 -20 -15,27 -24 32,-4 4 -32,-5 -24 0,-10 0 31,5 4 -31,-4 -24 0,-5 -12 31,-10 8 -31,-18 0 0,-5 0 16,0 20 -16,-9 8 31,4 16 -31,-4 0 0,-5 16 16,4 16 -1,-4 -16 -15,5 20 0,9 4 32,-10 12 -32,6 4 31,18 4 -31,-5 16 0,15 8 15,4 24 -15,14 -8 32,-4 12 -32,-24 -12 0,0 -8 31,-19 0 -31,-18 0 0,-10 -16 34,-24 -16 -34,1 -12 0,-5 -12 16,-10 -24 -16,-23 8 31,5 -4 -31,5 -16 0,18 0 31,5 -8 -31,0 -8 0,23 20 32,19 -4 -32,38 -48 0,-19 64 15,0 0 -15,0 0 31</inkml:trace>
    </iact:actionData>
  </iact:action>
  <iact:action type="add" startTime="78134">
    <iact:property name="dataType"/>
    <iact:actionData xml:id="d18">
      <inkml:trace xmlns:inkml="http://www.w3.org/2003/InkML" xml:id="stk18" contextRef="#ctx0" brushRef="#br1">26372 979 0,'0'0'20,"0"0"-20,0 0 16,0 0 -16,0 0 0,-19 128 31,23 -68 -31,6 8 0,4 28 16,-5 4 0,20 4 -16,-6 16 31,-9 -20 -31,5 8 0,-19 -16 31,5 -16 -31,-1 -32 0,1 8 16,0 4 -16,-1 -32 31,1 -12 -31,-10 0 0,1 -8 31,8 -4 -31,-4 0 0,-4 0 31,4 0 -31,-14 -64 0,9 52 16,10 -16 -16,-5 -36 31,4 -16 -31,15 8 0,5 8 32,-6 0 -32,6 16 0,-1 0 31,10 16 -31,-5 0 0,10 24 15,-10 0 -15,-4 12 32,13 4 -32,-9 0 0,-4 4 31,-10 0 -31,0 8 0,5 4 31,-5 12 -31,-5 -12 0,-4 4 31,-10 -4 -31,5 -8 0,-4 8 21,-1 -8 -21,5 16 31,-9 -4 -31,-1 4 0,6 -4 32,-1 -4 -32,10 8 0,9 4 31,19 12 -31,4 0 0,5 20 15,1 0 -15,8 -4 32,-8 -8 -32,4 -32 15,-10 -16 -15,1 -52 16,23 -28 -16,-61 72 31,0 0 -31,0 0 0</inkml:trace>
    </iact:actionData>
  </iact:action>
  <iact:action type="add" startTime="87094">
    <iact:property name="dataType"/>
    <iact:actionData xml:id="d19">
      <inkml:trace xmlns:inkml="http://www.w3.org/2003/InkML" xml:id="stk19" contextRef="#ctx0" brushRef="#br1">14505 3131 0,'-89'120'31,"89"-120"-31,0 0 15,0 0 -15,70 144 31,-23 -116 -31,-5 8 0,5 -4 16,0 -4 -16,5 8 31,23 4 -31,0 -12 0,-14 8 32,-4 -20 -32,-1 16 0,-4 -4 31,13 12 -31,1 -12 0,14 16 31,-9 -24 -31,-1 0 0,-9 -8 16,24 -12 -16,-5 24 31,-1 8 -31,-13 -16 0,-5 4 31,5 -8 -31,9 4 0,-9 0 31,0 -4 -31,4 4 0,15 -20 16,-5 4 -16,18 -16 31,-4 12 -31,-5 0 0,-23 8 32,9 0 -32,5 -8 0,0 8 31,5 20 -31,-5 -16 0,4 -12 15,1 4 -15,-5 4 32,9 -16 -32,-9 24 15,4 -12 -15,-13 -16 16,-1 8 -16,19 4 35,-4 -20 -35,-5 12 0,9 -12 31,-23 12 -31,9 -4 0,-4 0 16,-1 -8 -16,5 -8 31,-9 20 -31,-14 -16 0,-1 12 32,6 0 -32,-10 0 0,9 4 31,5 -8 -31,10 4 0,-10 -4 15,0 -8 -15,-10 -8 32,-4 0 -32,-14 8 15,-5 12 -15,1 0 16,-1 -4 -16,9 -4 31,6 0 -31,-1 12 0,-4 -16 31,-10 8 -31,14 0 0,5 -4 32,0 -8 -32,0 24 0,-5 -20 15,-4 8 -15,-5 -4 32,0 0 -32,-1 -4 0,-13 12 31,-9 4 -31,-1 0 0,-9 8 15,0 4 -15,0 0 0,0 0 0,0 0 32,0 0 -32,0 0 0,0 0 0,0 0 0,0 0 0,0 0 15,0 0 -15,0 0 0,0 0 0,0 0 16,0 0 -16,-80 -32 94,47 16 -79,-14 12 -15,-37 0 32,4 8 -32,9 4 0,6 -4 31,8 8 -31,10 8 0,0 0 31,10 4 -31,-10 0 0,23 12 16,5 -8 -16,5 -16 31,0 -8 -31,10 4 16,4 -8 -16,0 0 0,0 0 15,0 0 -15,0 0 0,108 -96 47,-71 64 -47,-4 0 16,5 0 -16,-1 16 15,1 0 -15,-1 0 32,-4 4 -32,5 -8 0,-5 16 31,9 0 -31,-9 4 0,5 16 31,4 -20 -31,-19 24 0,1 -8 16,-15 4 -16,1 20 31,-1 4 -31,5 8 0,0 0 31,5 0 -31,9 -4 0,0 20 31,1 -8 -31,-25 -8 0,-55 0 4,51 -48 -4,0 0 31,0 0 -31</inkml:trace>
    </iact:actionData>
  </iact:action>
  <iact:action type="add" startTime="90790">
    <iact:property name="dataType"/>
    <iact:actionData xml:id="d20">
      <inkml:trace xmlns:inkml="http://www.w3.org/2003/InkML" xml:id="stk20" contextRef="#ctx0" brushRef="#br1">16055 2179 0,'14'-20'31,"-14"20"-31,0 0 0,0 0 31,0 0 -31,19 -148 0,-14 112 32,4 4 -32,15 -4 0,-1 0 31,10 -16 -31,4 0 0,-8 8 15,-1 8 -15,-5 0 32,-4 -12 -32,9 0 0,1 8 31,8 0 -31,1 -8 0,-1 4 16,10 4 -16,5 -4 31,0 8 -31,-1 4 15,-4 8 -15,0 -4 16,14 0 -16,0 -4 31,10 -4 -31,-10 0 0,-19 0 32,0 8 -32,1 -4 0,-6 4 31,6 0 -31,-6 0 0,20 -4 15,-1 8 -15,0 0 32,19 8 -32,-4 -8 15,-10 16 -15,0 -12 16,-5 12 -16,-4 4 16,9 -16 -16,-9 8 31,9 -4 -31,-9 16 15,4 -8 -15,10 4 16,14 -4 -16,-5 -12 31,9 12 -31,-23 4 0,-4 -8 16,-1 8 -16,-4 -4 31,-5 8 -31,19 4 16,-10 4 -16,0 4 15,5 -4 -15,15 12 32,-1 -4 -32,-24 -4 0,-4 0 31,-4 4 -31,-6 -4 0,6 8 31,-1 16 -31,-9 0 0,-5 0 16,0 -4 -16,0 12 31,1 16 -31,13 4 16,-5 8 -16,-4 -8 15,-9 -20 -15,13 -16 16,-23 8 -16,5 -12 31,-14 -16 -31,4 -8 16,-32 -84 -16,23 84 15,0 0 -15,0 0 32</inkml:trace>
    </iact:actionData>
  </iact:action>
  <iact:action type="add" startTime="91856">
    <iact:property name="dataType"/>
    <iact:actionData xml:id="d21">
      <inkml:trace xmlns:inkml="http://www.w3.org/2003/InkML" xml:id="stk21" contextRef="#ctx0" brushRef="#br1">19569 531 0,'0'0'31,"0"0"-31,0 0 0,0 0 0,0 0 31,0 0 -31,0 0 0,61 124 32,-33 -80 -32,-4 -4 0,13 20 31,10 20 -31,-4 0 16,-10 0 -16,-15 -12 15,1 -8 -15,-14 0 16,9 -8 -16,-19 -12 31,-9 -12 -31,0 -20 0,-9 0 31,4 4 -31,-14 0 0,-5 -4 32,-4 0 -32,0 -4 0,4 0 15,-9 8 -15,14 -8 31,33 -4 -31,0 0 0,0 0 16</inkml:trace>
    </iact:actionData>
  </iact:action>
  <iact:action type="add" startTime="94874">
    <iact:property name="dataType"/>
    <iact:actionData xml:id="d22">
      <inkml:trace xmlns:inkml="http://www.w3.org/2003/InkML" xml:id="stk22" contextRef="#ctx0" brushRef="#br1">16525 2415 0,'-10'4'50,"10"-4"-50,0 0 0,94 56 16,-47 -40 -16,5 16 31,-5 -12 -31,5 -16 0,-1 4 32,1 0 -32,-5 -12 0,0 -8 31,0 4 -31,-5 0 0,-9 12 15,19 -4 -15,-10 16 32,-4 -8 -32,-1 -4 0,-4 8 31,0 -12 -31,-5 20 0,5 -20 31,-5 8 -31,5 -8 0,-14 4 16,0 4 -16,-5 -8 31,9 0 -31,-13 -8 0,-1 4 16,5 4 -1,-14 -8 -15,5 4 0,0 -8 16,-10 0 0,-9 -4 -16,0 -8 31,-14 12 -31,-10 0 15,-18 -24 -15,4 4 32,-4 -12 -32,13 8 0,-4 4 31,5 -4 -31,4 4 0,6 12 31,13 12 -31,14 8 0,-4 0 16,4 0 -16,5 0 15,0 0 0,0 0 -15,0 0 0,0 0 16,0 0 -16,80 76 47,-57 -48 -47,10 -8 0,0 0 15,14 20 -15,-5 4 31,5 -8 -31,0 -4 16,-14 -12 -16,0 0 16,-19 -8 -16,-4 -4 31,-10 4 -31,0 -8 0,0 4 16,0 -8 -16,0 0 15,-80 36 1,61 -16 -16,0 8 31,-4 4 -31,-10 16 0,0 12 31,5 8 -31,-15 12 0,11 -8 32,13 -20 -32,5 -12 0,32 -40 15,-18 0 -15,0 0 31,0 0 -31</inkml:trace>
    </iact:actionData>
  </iact:action>
  <iact:action type="add" startTime="96235">
    <iact:property name="dataType"/>
    <iact:actionData xml:id="d23">
      <inkml:trace xmlns:inkml="http://www.w3.org/2003/InkML" xml:id="stk23" contextRef="#ctx0" brushRef="#br1">18108 2143 0,'0'0'31,"0"0"-31,0 0 16,0 0 -16,0 0 15,0 0 -15,0 0 0,0 0 0,75 68 32,-28 -68 -1,10 8 -31,-1 4 0,14 -4 16,-4 0 -16,9 -8 31,-4 0 -16,-15 -20 -15,5 16 0,-4 -8 16,8 -4 -16,-8 4 31,-6 -4 -31,-27 24 0,18 0 32,-9 4 -32,5 16 0,-5 -12 31,-10 -8 -31,1 4 0,4 0 15,-5 0 -15,5 -8 32,-4 -4 -32,13 20 0,-4 -12 31,-4 -4 -31,3 -4 0,-3 -16 31,-11 16 -31,-13 12 0,0 -16 16,-5 12 -16,0 -8 0,0 0 0,0 0 31,0 0 -31,0 0 0,0 0 0,-104 -68 63,72 40 -63,13 -8 0,-19 -8 31,10 12 -31,-5 0 0,-4 -12 15,-6 24 -15,10 -16 32,0 8 -32,5 16 0,14 0 31,-5 4 -31,15 16 0,-6 4 16,10 -4 -1,0 0 -15,0 -8 0,0 0 16,0 0 -16,113 80 31,-61 -64 -31,-15 -4 31,15 16 -31,0 8 0,4 -8 32,-14 -12 -32,-13 4 0,-6 0 15,-23 -8 -15,5 -4 44,-5 0 -44,0 8 0,-52 -4 16,24 12 0,-5 4 -16,-5 8 31,-9 4 -31,-18 12 0,4 4 31,14 -4 -31,-19 0 0,5 -12 16,0 -64 -16,61 24 31,0 0 -31,0 0 0</inkml:trace>
    </iact:actionData>
  </iact:action>
  <iact:action type="add" startTime="107036">
    <iact:property name="dataType"/>
    <iact:actionData xml:id="d24">
      <inkml:trace xmlns:inkml="http://www.w3.org/2003/InkML" xml:id="stk24" contextRef="#ctx0" brushRef="#br1">17681 2459 0,'0'0'15,"0"0"-15,0 0 16,0 0 -16,0 0 16,18 108 -1,-4 -72 -15,-4 12 16,9 20 -16,-5 16 31,14 4 -31,-5 -4 16,10 -16 -16,-9 8 15,13 -8 -15,-8 28 32,3 -8 -32,15 8 0,-9 -20 15,0 -20 -15,-10 12 32,28 12 -32,10 -12 0,4 -4 31,-13 8 -31,13 -8 0,10 0 31,14 12 -31,0 -4 0,-5 -12 31,0 12 -31,-9 4 0,14 -16 16,24 -8 -16,-10 0 31,5 0 -31,-15 -8 0,1 4 31,0 -8 -31,9 0 0,14 8 32,-5 -4 -32,-13 -20 0,-1 -12 15,14 -12 -15,1 16 32,-1 -4 -32,-23 -4 0,-5 -8 31,-9 -16 -31,-5 -12 0,38 0 31,-14 0 -31,0 12 0,-15 4 31,5 0 -31,-9 -8 0,9 -8 32,1 0 -32,-6 -4 0,-9 8 15,5 4 -15,-5 -4 31,-9 0 -31,0 -12 0,-10 4 32,-4 12 -32,-5 -12 0,0 4 15,0 -8 -15,19 -20 32,14 4 -32,-1 0 15,-3 -4 -15,-20 12 16,5 -8 -16,-19 20 31,-4 -8 -31,-5 12 0,4 4 16,10 -8 -16,-9 12 31,0 -8 -31,-6 -4 16,1 4 -16,0 -16 15,10 0 -15,8 -12 31,-4 -16 -31,0 -12 0,-14 24 32,-9 20 -32,-6 -4 0,-4 4 31,-4 16 -31,-1 4 0,-4 0 16,4 8 -16,-4 0 31,-5 -16 -31,9 4 0,5 -4 0,1 -4 29,-6 8 -29,0 0 31,5 -8 -31,-14 -4 0,10 16 32,-10 -8 -32,5 4 0,4 -4 15,-9 -12 -15,9 8 31,-9 -4 -31,-4 16 0,8 4 32,-4 0 -32,-4 8 0,8 4 15,-8 4 -15,4 0 16,0 0 -16,4 0 0,-4 0 16,0 0 -16,0 0 0,0 0 0,0 0 0,0 0 15,0 0 -15,0 0 16,0 0 -16,0 0 0,0 0 15,0 0 -15,0 0 0,0 0 16,0 0 -16,0 0 0,0 0 16,0 0 -16,0 0 0,-112 28 125,55 -12 -94,-9 -8 -31,1 8 0,-25 8 16,-4 16 -16,15 -8 31,13 4 -31,24 -8 0,13 -4 31,6 -8 -31,13 -4 20,10 -12 -20,0 8 0,0 -4 0,0 0 15,0 -4 -15,0 0 16,0 0 -16,0 0 0,0 0 0,0 0 16,0 0 -16,0 0 15,90 -112 48,-57 80 -63,4 0 15,1 -4 -15,13 -8 32,6 -8 -32,-1 24 15,-4 0 -15,-19 12 16,-5 12 -16,5 4 31,0 -4 -31,-5 0 0,0 -4 31,-9 4 -31,-14 8 0,4 8 16,-9 -8 -16,9 4 16,1 -4 -1,-10 4 -15,4 0 0,-4 0 16,5 4 -1,-5 -12 -15,0 0 0,0 0 32,0 0 -32,94 144 15,-70 -88 17,4 8 -32,5 4 15,-10 -8 -15,1 -8 16,9 -8 -16,-1 0 31,-17 -12 -31,13 -12 0,-24 -12 16,15 -4 -16,-14 -4 31,-5 -12 -31,-28 -52 16,28 64 -16,0 0 15,0 0 -15</inkml:trace>
    </iact:actionData>
  </iact:action>
  <iact:action type="add" startTime="115004">
    <iact:property name="dataType"/>
    <iact:actionData xml:id="d25">
      <inkml:trace xmlns:inkml="http://www.w3.org/2003/InkML" xml:id="stk25" contextRef="#ctx0" brushRef="#br1">21824 2019 0,'0'0'16,"0"0"-16,146 32 15,-71 -28 -15,5 24 32,14 -24 -32,4 8 15,-18 0 -15,0 -8 0,-14 8 32,4 -4 -32,1 0 15,-10 4 -15,0 -8 16,0 -4 -16,0 16 15,10 -32 -15,-10 4 32,-14 4 -32,-5 -4 15,0 0 -15,-9 0 16,5 4 -16,-15 0 31,-4 4 -31,0 0 0,-10 8 16,0 -8 -1,-9 0 -15,0 4 0,0 0 16,0 0 -16,0 0 0,0 0 16,0 0 -16,0 0 0,0 0 15,-89 -104 48,56 76 -63,-4 0 0,-15 -8 45,0 0 -45,-13 -4 0,8 8 16,1 16 -16,14 4 31,9 8 -31,14 0 0,0 8 31,5 12 -31,14 -4 0,0 -8 0,14 16 31,24 -20 -31,9 20 32,-10 4 -32,24 0 0,10 8 15,13 4 -15,-13 0 32,-1 -8 -32,-23 -4 0,-4 12 31,-6 -12 -31,-9 -8 0,-23 0 31,-5 4 -31,-14 -12 0,0 4 16,-14 -8 -16,-15 16 31,-4 -8 -31,0 12 0,15 0 31,-30 28 -31,11 4 0,4 4 31,0 4 -31,-19 20 0,66 -84 16,0 0 -16,0 0 31</inkml:trace>
    </iact:actionData>
  </iact:action>
  <iact:action type="add" startTime="118076">
    <iact:property name="dataType"/>
    <iact:actionData xml:id="d26">
      <inkml:trace xmlns:inkml="http://www.w3.org/2003/InkML" xml:id="stk26" contextRef="#ctx0" brushRef="#br1">21382 2955 0,'0'0'31,"0"0"-31,52 112 16,-28 -60 -16,13 16 31,-9 -16 -31,5 12 0,5 32 16,14 8 -16,-20 0 31,25 0 -31,-24 -4 16,9 -4 -16,5 16 15,19 16 -15,4 -12 32,5 -12 -32,0 -24 0,-4 -20 15,9 8 -15,9 0 31,-14 12 -31,-18 -16 16,-1 -20 -16,0 0 16,15 -12 -16,23 12 31,-5 -8 -31,0 -12 0,-4 -8 31,-15 -20 -31,15 12 0,-15 -12 31,20 0 -31,-6 4 0,-23 -4 16,5 -12 -16,5 12 31,13 -8 -31,-9 8 0,14 -20 32,-9 4 -32,5 4 0,-15 4 15,10 -8 -15,-5 0 31,1 -8 -31,-11 0 0,1 -28 0,5 20 16,-1 -20 -16,-9 16 31,-9 8 -31,-5 -12 0,-10 -12 31,15 0 -31,0 4 0,-10 4 31,-4 4 -31,-15 -8 0,10 -8 16,0 16 -16,4 -28 31,-4 0 -31,0 0 0,-14 8 32,-10 0 -32,5 -8 0,1 -4 31,3 4 -31,6 4 0,-5 -8 31,-15 -4 -31,1 12 16,-10 4 -16,-9 4 0,0 -12 31,-9 16 -31,13 8 0,1 0 16,-1 -4 -16,1 12 31,-5 4 -31,5 8 15,-1 24 -15,1 0 16,-1 4 -16,-13 16 31,-5 8 -31,0 -12 0,-10 16 32,5 8 -32,-14 12 0,0 0 31,10 4 -31,-10 -4 0,9 -4 15,5 8 -15,-9 4 32,9 -4 -32,14 -20 15,5 0 -15,5 -8 16,13 -12 -16,1 -8 31,9 -4 -31,0 -16 0,5 -8 16,0 -12 -16,14 -4 31,0 -8 -31,-1 12 16,1 -4 -16,10 -8 15,-1 8 -15,5 12 32,0 -4 -32,-10 16 0,6 -4 31,-10 16 -31,-15 -8 0,-13 4 15,19 8 -15,-24 4 32,18 -8 -32,-18 16 0,0 0 15,10 -4 -15,18 12 16,19 8 15,5 20 -31,-15 -4 0,1 16 16,-10 -8 -16,-5 4 31,10 12 -31,-33 32 16,0 -100 -16,0 0 15,0 0 -15</inkml:trace>
    </iact:actionData>
  </iact:action>
  <iact:action type="add" startTime="123126">
    <iact:property name="dataType"/>
    <iact:actionData xml:id="d27">
      <inkml:trace xmlns:inkml="http://www.w3.org/2003/InkML" xml:id="stk27" contextRef="#ctx0" brushRef="#br1">23708 1531 0,'0'0'0,"0"0"31,0 -116 -31,5 48 0,4 4 31,5 -16 -31,-5 16 0,-4 -4 16,5 12 -16,4 16 31,19 -16 -31,-1 12 20,-8 0 -20,9 4 15,9 -20 -15,-9 20 31,-5 12 -31,5 0 0,9 -8 32,-4 12 -32,14 0 0,-5 -12 31,18 -20 -31,-13 12 0,-5 12 16,-5 12 -16,10 -8 31,4 0 -31,24 4 0,-19 -16 31,-14 12 -31,10 12 0,-1 4 16,-9 -4 -16,9 -4 31,-4 4 -31,0 -4 16,-5 8 -16,9 0 15,-4 0 -15,4 8 31,-9 0 -31,0 -12 0,-5 8 16,-4 8 -16,-5 4 31,14 20 -31,4 0 16,-4 8 -16,14 8 16,-4 -8 -16,-5 4 31,9 8 -31,4 -16 0,1 24 31,-19 -12 -31,24 16 0,-10 -8 31,-5 0 -31,-14 8 0,-18 -24 16,-10 -12 -16,-5 -4 20,-9 8 -20,-9 -24 0,-10 0 16,19 0 -16,0 0 15,0 0 -15</inkml:trace>
    </iact:actionData>
  </iact:action>
  <iact:action type="add" startTime="123978">
    <iact:property name="dataType"/>
    <iact:actionData xml:id="d28">
      <inkml:trace xmlns:inkml="http://www.w3.org/2003/InkML" xml:id="stk28" contextRef="#ctx0" brushRef="#br1">26325 119 0,'0'0'31,"0"0"-31,0 0 0,0 0 0,0 0 31,0 0 -31,0 0 0,0 0 16,56 128 0,-28 -68 -16,0 -4 15,-4 4 -15,-10 24 32,0 -4 -17,-9 -16 -15,-1 0 0,-13 -28 16,0 4 -16,-1 -20 31,-13 12 -31,-10 -8 0,0 -12 31,-5 8 -31,1 -24 0,-20 -4 16,-18 -16 -16,-5 12 31,-14 20 -31,-23 12 0,-71 8 45,188 -28 -45,0 0 0,0 0 16</inkml:trace>
    </iact:actionData>
  </iact:action>
  <iact:action type="add" startTime="126287">
    <iact:property name="dataType"/>
    <iact:actionData xml:id="d29">
      <inkml:trace xmlns:inkml="http://www.w3.org/2003/InkML" xml:id="stk29" contextRef="#ctx0" brushRef="#br1">26090 2111 0,'0'0'31,"0"0"-31,0 0 0,89 36 31,-70 -16 -31,-19 16 0,0 -12 32,0 0 -32,0 -24 15,0 0 -15,0 0 0</inkml:trace>
    </iact:actionData>
  </iact:action>
  <iact:action type="add" startTime="127945">
    <iact:property name="dataType"/>
    <iact:actionData xml:id="d30">
      <inkml:trace xmlns:inkml="http://www.w3.org/2003/InkML" xml:id="stk30" contextRef="#ctx0" brushRef="#br1">26090 2375 0,'0'0'14,"0"0"-14,-10 108 31,15 -24 -31,-5 -84 0,0 0 16,0 0 -16</inkml:trace>
    </iact:actionData>
  </iact:action>
  <iact:action type="add" startTime="128349">
    <iact:property name="dataType"/>
    <iact:actionData xml:id="d31">
      <inkml:trace xmlns:inkml="http://www.w3.org/2003/InkML" xml:id="stk31" contextRef="#ctx0" brushRef="#br1">25831 1627 0,'0'0'16,"0"0"-16,0 0 16,0 0 -16,0 0 15,0 0 -15,0 0 16,0 0 -16,90 116 15,-29 -32 17,-10 8 -32,24 -4 15,-28 -8 -15,0 0 16,-18 8 -16,27 -36 31,-9 -20 -31,-14 -4 0,-10 -24 16,-18 -12 -16,-5 -16 31,0 16 -31,0 4 16,-38 -8 -16,20 12 15,-6 12 -15,10 -20 32,-5 -4 -32,10 12 0,0 0 15,-1 -4 1,-4 8 -16,-19 8 15,0 -4 -15,0 16 32,5 -12 -32,14 12 0,-9 0 31,4 20 -31,-5 20 0,1 -8 31,9 8 -31,28 -64 0,-14 0 16,0 0 -16,0 0 15</inkml:trace>
    </iact:actionData>
  </iact:action>
  <iact:action type="add" startTime="129212">
    <iact:property name="dataType"/>
    <iact:actionData xml:id="d32">
      <inkml:trace xmlns:inkml="http://www.w3.org/2003/InkML" xml:id="stk32" contextRef="#ctx0" brushRef="#br1">25437 2239 0,'0'0'15,"0"0"-15,117 -88 32,-42 88 -32,-14 -12 0,24 8 0,18 4 31,5 -4 -16,-9 8 -15,-14 8 0,-15 4 16,15 28 -16,-48 -8 31,-37 -36 -31,0 0 0,0 0 16</inkml:trace>
    </iact:actionData>
  </iact:action>
  <iact:action type="add" startTime="129213">
    <iact:property name="dataType"/>
    <iact:actionData xml:id="d33">
      <inkml:trace xmlns:inkml="http://www.w3.org/2003/InkML" xml:id="stk33" contextRef="#ctx0" brushRef="#brinv">0 0 0</inkml:trace>
    </iact:actionData>
  </iact:action>
  <iact:action type="add" startTime="129214">
    <iact:property name="dataType"/>
    <iact:actionData xml:id="d34">
      <inkml:trace xmlns:inkml="http://www.w3.org/2003/InkML" xml:id="stk34" contextRef="#ctx0" brushRef="#brinv">27365 10823 0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32584" units="1/cm"/>
          <inkml:channelProperty channel="Y" name="resolution" value="1.97077" units="1/cm"/>
          <inkml:channelProperty channel="T" name="resolution" value="1" units="1/dev"/>
        </inkml:channelProperties>
      </inkml:inkSource>
      <inkml:timestamp xml:id="ts0" timeString="2017-11-11T06:43:24.936Z"/>
    </inkml:context>
    <inkml:brush xml:id="br0">
      <inkml:brushProperty name="width" value="0.07905" units="cm"/>
      <inkml:brushProperty name="height" value="0.07905" units="cm"/>
      <inkml:brushProperty name="color" value="#000000"/>
    </inkml:brush>
    <inkml:brush xml:id="br1">
      <inkml:brushProperty name="width" value="0.07905" units="cm"/>
      <inkml:brushProperty name="height" value="0.07905" units="cm"/>
      <inkml:brushProperty name="color" value="#FBB041"/>
    </inkml:brush>
    <inkml:brush xml:id="br2">
      <inkml:brushProperty name="width" value="0.07905" units="cm"/>
      <inkml:brushProperty name="height" value="0.07905" units="cm"/>
      <inkml:brushProperty name="color" value="#0000FF"/>
    </inkml:brush>
    <inkml:brush xml:id="br3">
      <inkml:brushProperty name="width" value="0.07905" units="cm"/>
      <inkml:brushProperty name="height" value="0.07905" units="cm"/>
      <inkml:brushProperty name="color" value="#FF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6073">
    <iact:property name="dataType"/>
    <iact:actionData xml:id="d0">
      <inkml:trace xmlns:inkml="http://www.w3.org/2003/InkML" xml:id="stk0" contextRef="#ctx0" brushRef="#br0">554 9333 0,'0'0'15,"0"0"-15,0 0 31,-76 -74 -31,32 58 0,4 -26 32,12 -6 -32,-8 11 0,-8 26 15,0 43 -15,-4 -5 16,0 10 0,12 21 -16,4 5 31,12 16 -31,8 22 0,8 -17 36,12 27 -36,8 0 0,-4 -58 16,12 16 -16,12 -27 31,-4 -31 -31,12 -22 0,-28 -15 31,4 -11 -31,8 -21 0,-4 -32 31,-12 5 -31,0 22 0,-4 -17 16,-4 12 -16,-8 10 31,8 -6 -31,-4 27 16,0 0 -16,-4 21 16,0 16 -16,0 -10 31,0 10 -31,4 0 0,0 0 15,0 0 -15,0 0 0,20 222 32,8 -117 -32,24 1 31,20 16 -31,8 -32 16,24 -43 -16,24 -57 15,-128 10 -15,0 0 31,0 0 -31</inkml:trace>
    </iact:actionData>
  </iact:action>
  <iact:action type="add" startTime="6878">
    <iact:property name="dataType"/>
    <iact:actionData xml:id="d1">
      <inkml:trace xmlns:inkml="http://www.w3.org/2003/InkML" xml:id="stk1" contextRef="#ctx0" brushRef="#br0">542 11404 0,'0'0'31,"32"238"-31,-12 -58 16,-4 5 0,-4 16 -16,-4 21 0,-12 10 31,-8 -42 -31,8 -63 0,-12 -21 31,-8 -43 -31,20 -52 0,-12 10 31,24 -21 -31,0 -111 0,16 16 16,8 -5 -16,24 -32 31,0 5 -31,0 16 0,4 53 31,-4 -1 -31,-8 44 0,0 41 32,0 80 -32,-24 -6 0,-8 11 15,-20 5 -15,-28 11 32,-16 -5 -32,-20 -1 0,-20 -20 31,8 -64 -31,-12 0 0,4 -32 31,-4 -42 -31,-8 -16 0,16 -21 31,16 -21 -31,8 -5 0,60 100 21,0 0 -21,0 0 16</inkml:trace>
    </iact:actionData>
  </iact:action>
  <iact:action type="add" startTime="8148">
    <iact:property name="dataType"/>
    <iact:actionData xml:id="d2">
      <inkml:trace xmlns:inkml="http://www.w3.org/2003/InkML" xml:id="stk2" contextRef="#ctx0" brushRef="#br0">7626 9206 0,'60'-196'31,"-60"196"-31,0 0 16,0 0 -16,-72 -111 31,32 122 -31,-12 31 0,-4 27 16,-8 21 -16,8 36 31,0 70 -31,12 52 16,20 -10 -16,16 0 15,16 -37 -15,24 -6 21,36 -36 -21,12 -48 0,8 -100 31,-8 -33 -31,-12 -25 0,-68 47 15,0 0 -15,0 0 32</inkml:trace>
    </iact:actionData>
  </iact:action>
  <iact:action type="add" startTime="8684">
    <iact:property name="dataType"/>
    <iact:actionData xml:id="d3">
      <inkml:trace xmlns:inkml="http://www.w3.org/2003/InkML" xml:id="stk3" contextRef="#ctx0" brushRef="#br0">7742 12731 0,'0'0'16,"0"0"-16,0 0 15,-84 -100 -15,32 73 16,0 11 -16,-4 32 31,-12 21 -31,12 11 16,0 20 -1,20 17 -15,20 -1 0,8 33 32,12 20 -32,28 -15 0,4 -32 35,0 -27 -35,16 -31 0,16 -59 31,8 -52 -31,-16 -6 0,-16 -41 16,-12 -28 -16,-8 6 31,-8 -31 -31,-4 -12 0,-20 17 31,-12 0 -31,4 10 0,-8 0 31,-4 37 -31,0 48 0,-4 42 16,-4 21 -16,0 5 31,8 38 -31,-4 31 0,12 42 32,4 17 -32,28 41 0,16 27 31,8 48 -31,-4 31 0,36 32 31,-4 -53 -31,0 -47 0,0 -43 31,4 -26 -31,-12 -64 0,-8 -58 16,-48 -5 -16,0 0 16,0 0 -1</inkml:trace>
    </iact:actionData>
  </iact:action>
  <iact:action type="add" startTime="9786">
    <iact:property name="dataType"/>
    <iact:actionData xml:id="d4">
      <inkml:trace xmlns:inkml="http://www.w3.org/2003/InkML" xml:id="stk4" contextRef="#ctx0" brushRef="#br0">4830 16309 0,'0'0'32,"0"0"-32,0 0 0,100 32 31,-72 -48 -31,12 -21 0,-8 -21 15,0 -11 -15,-4 -10 47,0 15 -47,-16 -4 15,0 20 1,-20 -15 -16,-4 10 0,-12 5 31,-8 16 -31,8 6 0,-4 26 16,-8 -5 -16,0 52 31,8 22 -31,0 21 16,12 -6 -16,0 49 15,16 4 -15,20 32 32,24 -5 -32,12 31 0,16 -15 15,8 -42 -15,8 -54 31,12 -31 -31,0 -42 16,20 -101 -16,24 -127 16,-144 217 -16,0 0 31,0 0 -31</inkml:trace>
    </iact:actionData>
  </iact:action>
  <iact:action type="add" startTime="10976">
    <iact:property name="dataType"/>
    <iact:actionData xml:id="d5">
      <inkml:trace xmlns:inkml="http://www.w3.org/2003/InkML" xml:id="stk5" contextRef="#ctx0" brushRef="#br0">11298 12271 0,'0'0'0,"0"0"0,0 0 0,-32 -222 0,4 153 0,4 22 0,-12 15 0,0 16 0,-12 48 0,-4 10 0,4 59 0,16 15 0,8 27 0,8 31 0,24 16 0,20 22 0,8 15 0,12 -21 0,-8 -16 0,0 6 0,0 -16 0,-12 -32 0,-28 -43 0,-4 -25 0,-24 -12 0,4 -36 0,-32 -48 0,-8 -31 0,-28 -33 0,0 -41 0,16 -1 0,76 122 0,0 0 0,0 0 0</inkml:trace>
    </iact:actionData>
  </iact:action>
  <iact:action type="add" startTime="11179">
    <iact:property name="dataType"/>
    <iact:actionData xml:id="d6">
      <inkml:trace xmlns:inkml="http://www.w3.org/2003/InkML" xml:id="stk6" contextRef="#ctx0" brushRef="#br0">10702 13550 0,'0'0'0,"0"0"0,140 32 0,-48 -6 0,8 -31 0,-16 0 0,4 -6 0,0 22 0,-32 -22 0,-56 11 0,0 0 0,0 0 0</inkml:trace>
    </iact:actionData>
  </iact:action>
  <iact:action type="add" startTime="11382">
    <iact:property name="dataType"/>
    <iact:actionData xml:id="d7">
      <inkml:trace xmlns:inkml="http://www.w3.org/2003/InkML" xml:id="stk7" contextRef="#ctx0" brushRef="#br0">11214 16203 0,'0'0'16,"0"0"-16,0 0 31,0 0 -31,0 0 0,-108 -68 16,52 78 -16,0 6 31,4 42 -31,20 16 0,-4 16 16,16 26 -1,16 6 -15,0 -17 32,20 -15 -32,8 -47 0,12 -43 15,4 -27 -15,4 -47 32,4 -16 -32,-8 -26 0,-4 21 15,0 -16 -15,-24 37 31,-4 0 -31,-12 11 16,-12 26 -16,4 21 16,-8 16 -16,0 10 31,4 48 -31,4 16 0,0 27 31,12 10 -31,16 42 0,16 -5 31,0 58 -31,-8 -5 0,-12 0 32,-12 -53 -32,-4 5 0,-20 -31 15,-20 -43 -15,-12 -37 32,-12 -31 -32,-4 -43 0,-28 -37 31,8 -105 -31,28 -27 0,64 201 31,0 0 -31,0 0 0</inkml:trace>
    </iact:actionData>
  </iact:action>
  <iact:action type="add" startTime="12786">
    <iact:property name="dataType"/>
    <iact:actionData xml:id="d8">
      <inkml:trace xmlns:inkml="http://www.w3.org/2003/InkML" xml:id="stk8" contextRef="#ctx0" brushRef="#br0">10654 19200 0,'0'0'15,"32"137"-15,-8 1 16,-4 20 -16,-4 54 31,8 15 -31,-8 -37 0,-8 -15 16,0 -27 -16,4 -16 31,-12 -53 -31,0 -37 0,0 -31 31,0 -11 -31,4 0 0,-12 -153 32,12 68 -32,16 -37 0,4 17 15,8 -1 -15,16 27 31,4 -6 -31,-4 11 16,-4 32 -16,-8 21 16,12 37 -16,-16 21 31,4 21 -31,0 32 0,-12 5 31,-4 26 -31,4 -15 0,0 -6 31,24 6 -31,0 -58 0,4 -106 32,-36 -164 -32,-16 222 0,0 0 15,0 0 -15</inkml:trace>
    </iact:actionData>
  </iact:action>
  <iact:action type="add" startTime="29184">
    <iact:property name="dataType"/>
    <iact:actionData xml:id="d9">
      <inkml:trace xmlns:inkml="http://www.w3.org/2003/InkML" xml:id="stk9" contextRef="#ctx0" brushRef="#br0">1138 6537 0,'0'0'15,"0"0"-15,0 0 32,0 0 -32,0 0 15,0 0 -15,0 0 16,20 180 -16,-12 -54 31,4 -9 -31,8 46 16,-8 -9 -16,12 -12 15,-8 -4 -15,-16 -17 37,0 1 -37,-12 -6 0,0 -42 15,-76 53 -15,88 -127 32,0 0 -32,0 0 0</inkml:trace>
    </iact:actionData>
  </iact:action>
  <iact:action type="add" startTime="32356">
    <iact:property name="dataType"/>
    <iact:actionData xml:id="d10">
      <inkml:trace xmlns:inkml="http://www.w3.org/2003/InkML" xml:id="stk10" contextRef="#ctx0" brushRef="#br1">1130 6600 0,'-32'-5'31,"32"5"-31,0 0 0,0 0 31,0 0 -31,0 0 16,0 0 -16,0 0 0,48 185 15,-40 -74 21,-8 -21 -36,16 21 0,-4 -6 31,0 -9 -31,-8 4 0,4 6 16,8 5 -16,-8 0 31,4 -16 -31,0 -21 15,-12 -16 -15,-4 -21 16,4 -5 -16,-4 -27 31,-4 5 -31,4 -10 0,-28 -132 16,32 132 -16,0 0 31,0 0 -31</inkml:trace>
    </iact:actionData>
  </iact:action>
  <iact:action type="add" startTime="33966">
    <iact:property name="dataType"/>
    <iact:actionData xml:id="d11">
      <inkml:trace xmlns:inkml="http://www.w3.org/2003/InkML" xml:id="stk11" contextRef="#ctx0" brushRef="#br1">1018 15310 0,'0'0'16,"0"0"-16,0 0 0,0 0 31,0 0 -31,0 0 16,68 -69 -16,-40 38 15,20 -27 -15,0 21 36,12 21 -36,-8 -5 0,4 10 16,-4 11 0,-8 26 -16,0 54 31,-28 15 -31,-4 32 0,-12 -16 16,-28 15 -16,-16 22 46,-36 53 -46,-8 5 16,-8 -42 -16,-8 -53 0,12 -32 0,20 -47 16,12 -27 -16,28 -15 31,12 -32 -31,12 -17 16,4 12 -16,4 -1 15,20 -41 -15,0 4 31,8 22 -31,0 4 0,28 17 16,-4 16 -16,12 42 31,12 10 -31,0 11 16,-12 53 -16,-4 -21 16,-8 15 -16,0 6 31,8 21 -31,-12 -11 0,-12 -31 31,-8 0 -31,-12 -22 0,-12 -20 31,-4 -17 -31,0 -10 0,-48 -127 16,48 127 -16,0 0 16,0 0 -1</inkml:trace>
    </iact:actionData>
  </iact:action>
  <iact:action type="add" startTime="34898">
    <iact:property name="dataType"/>
    <iact:actionData xml:id="d12">
      <inkml:trace xmlns:inkml="http://www.w3.org/2003/InkML" xml:id="stk12" contextRef="#ctx0" brushRef="#br1">2446 14919 0,'0'0'15,"0"0"-15,0 0 16,-56 190 -16,28 -84 31,4 26 -31,-24 48 16,8 10 -16,-4 11 15,4 10 -15,-12 22 16,4 26 -16,16 -11 31,-4 -36 -31,8 -54 0,0 -20 31,4 -38 -31,12 -37 0,8 -26 46,0 -37 -46,4 0 0,-4 -100 15,4 21 -15,0 79 32,0 0 -32,0 0 0</inkml:trace>
    </iact:actionData>
  </iact:action>
  <iact:action type="add" startTime="35776">
    <iact:property name="dataType"/>
    <iact:actionData xml:id="d13">
      <inkml:trace xmlns:inkml="http://www.w3.org/2003/InkML" xml:id="stk13" contextRef="#ctx0" brushRef="#br1">2586 16156 0,'0'0'15,"0"0"-15,0 0 31,0 0 -31,0 0 0,0 0 16,0 0 -16,0 0 0,0 0 16,0 0 -16,0 0 0,24 -164 47,16 122 -47,8 15 31,4 -5 -31,4 6 0,-4 5 31,-8 5 -31,-4 32 16,-12 21 -16,-8 -11 15,-16 38 -15,-12 4 16,-28 22 -16,-4 -5 31,-16 21 -31,8 -32 0,8 -11 31,8 -26 -31,-8 -5 0,20 -27 16,20 5 -16,0 -31 31,32 0 -31,0 0 16,-4 -11 -16,12 17 14,16 9 -14,4 6 31,-12 6 -31,-8 9 0,-12 12 31,0 4 -31,-12 33 0,-12 10 31,-8 5 -31,-20 16 0,12 -21 16,-20 6 -16,8 4 31,-16 -31 -31,-4 -16 0,4 -21 31,-12 0 -31,-12 5 0,-8 -5 32,-4 -11 -32,32 -53 0,44 48 15,0 0 -15,0 0 32</inkml:trace>
    </iact:actionData>
  </iact:action>
  <iact:action type="add" startTime="36976">
    <iact:property name="dataType"/>
    <iact:actionData xml:id="d14">
      <inkml:trace xmlns:inkml="http://www.w3.org/2003/InkML" xml:id="stk14" contextRef="#ctx0" brushRef="#br1">2010 5818 0,'0'0'0,"0"0"31,-4 211 -31,-20 -84 16,-8 -26 -16,0 26 15,-8 10 1,-4 11 -16,0 26 15,-16 17 -15,12 -12 32,20 22 -32,-8 5 0,-4 0 31,8 -26 -31,12 -27 0,16 -42 16,4 -16 -16,4 6 31,0 -27 -31,4 -58 15,4 -16 -15,-16 -85 21,4 85 -21,0 0 16,0 0 -16</inkml:trace>
    </iact:actionData>
  </iact:action>
  <iact:action type="add" startTime="37434">
    <iact:property name="dataType"/>
    <iact:actionData xml:id="d15">
      <inkml:trace xmlns:inkml="http://www.w3.org/2003/InkML" xml:id="stk15" contextRef="#ctx0" brushRef="#br1">2286 6489 0,'0'0'15,"0"0"-15,-28 259 16,-4 -132 -16,-4 16 16,0 -11 -1,-8 0 -15,0 -5 16,-4 -27 -16,8 -36 31,8 -11 -31,12 -16 16,0 -37 -16,16 0 15,4 0 -15,0 0 0,48 -96 16,-12 49 15,16 10 -31,0 -27 16,8 -4 -16,8 20 31,8 32 -31,-4 0 16,-16 16 -16,4 6 0,-16 -17 41,-8 32 -41,0 -5 0,-20 11 31,-8 -6 -31,-12 0 0,12 -21 16,-16 0 -16,8 0 16,0 0 -1,0 0 -15</inkml:trace>
    </iact:actionData>
  </iact:action>
  <iact:action type="add" startTime="37913">
    <iact:property name="dataType"/>
    <iact:actionData xml:id="d16">
      <inkml:trace xmlns:inkml="http://www.w3.org/2003/InkML" xml:id="stk16" contextRef="#ctx0" brushRef="#br1">2534 6664 0,'0'0'31,"0"0"-31,0 0 0,4 179 31,0 -73 -31,0 21 0,8 10 16,-4 11 -1,-12 43 -15,8 20 16,4 64 -16,-8 -6 31,8 -31 -31,-8 -238 0,0 0 16,0 0 -1</inkml:trace>
    </iact:actionData>
  </iact:action>
  <iact:action type="add" startTime="45745">
    <iact:property name="dataType"/>
    <iact:actionData xml:id="d17">
      <inkml:trace xmlns:inkml="http://www.w3.org/2003/InkML" xml:id="stk17" contextRef="#ctx0" brushRef="#br1">5290 6458 0,'0'0'16,"0"0"-16,48 148 16,-48 -101 -16,0 38 15,-20 15 -15,-4 16 31,4 -5 -15,12 -10 -16,8 -27 0,0 -21 16,0 -32 -16,8 -16 15,12 -5 -15,16 -11 32,8 -4 -32,-4 25 15,12 -20 -15,4 4 16,-4 6 -16,-12 21 31,8 1 -31,-20 -7 16,-8 33 -16,-8 21 15,0 15 -15,-8 17 32,-4 -6 -32,-20 -11 0,-4 -10 15,0 -10 -15,-16 4 31,-4 -57 -31,-12 -32 0,-40 -111 32,96 132 -32,0 0 0,0 0 15</inkml:trace>
    </iact:actionData>
  </iact:action>
  <iact:action type="add" startTime="46245">
    <iact:property name="dataType"/>
    <iact:actionData xml:id="d18">
      <inkml:trace xmlns:inkml="http://www.w3.org/2003/InkML" xml:id="stk18" contextRef="#ctx0" brushRef="#br1">5258 6473 0,'0'0'16,"88"90"-16,-44 -37 16,20 0 -16,4 -27 31,20 -26 -31,44 -37 15,-4 -5 -15,-128 42 0,0 0 32,0 0 -32</inkml:trace>
    </iact:actionData>
  </iact:action>
  <iact:action type="add" startTime="47778">
    <iact:property name="dataType"/>
    <iact:actionData xml:id="d19">
      <inkml:trace xmlns:inkml="http://www.w3.org/2003/InkML" xml:id="stk19" contextRef="#ctx0" brushRef="#br1">5218 11352 0,'0'0'15,"0"0"-15,0 0 16,-36 142 -16,20 -105 31,4 16 -31,8 -5 0,-8 15 16,-4 0 -16,-12 27 31,16 -16 -15,-8 -10 -16,12 -11 0,4 -1 15,12 12 -15,4 -17 31,-4 -15 -31,0 -5 0,0 -1 32,12 11 -32,-4 -5 0,8 5 31,-8 -21 -31,4 -1 0,-8 1 16,16 -21 -16,0 5 31,0 0 -31,8 -5 0,-12 -22 31,12 -15 -31,-8 -11 0,4 -21 31,-4 27 -31,0 -22 0,-8 21 16,-12 17 -16,-8 -1 31,-8 5 -31,-8 12 0,-8 15 31,-4 0 -31,-8 15 0,0 17 32,4 10 -32,-8 59 0,12 5 31,12 10 -31,8 27 0,32 -6 16,36 6 -16,-4 -32 31,92 -53 -31,-148 -58 0,0 0 15,0 0 1</inkml:trace>
    </iact:actionData>
  </iact:action>
  <iact:action type="add" startTime="53871">
    <iact:property name="dataType"/>
    <iact:actionData xml:id="d20">
      <inkml:trace xmlns:inkml="http://www.w3.org/2003/InkML" xml:id="stk20" contextRef="#ctx0" brushRef="#br1">5894 18048 0,'-8'10'47,"8"-10"-47,0 0 0,68 0 16,-12 21 -16,16 -10 31,-4 -6 -31,-4 11 0,-4 -32 20,4 -5 -5,8 0 -15,-24 16 32,-20 -11 -32,-16 16 0,-12 5 15,0 48 -15,-60 63 31,28 22 -31,-4 10 0,4 10 32,-4 6 -32,8 16 0,20 -1 31,16 -25 -31,12 -43 0,12 -43 16,4 -115 -16,-36 47 31,0 0 -31,0 0 0</inkml:trace>
    </iact:actionData>
  </iact:action>
  <iact:action type="add" startTime="54999">
    <iact:property name="dataType"/>
    <iact:actionData xml:id="d21">
      <inkml:trace xmlns:inkml="http://www.w3.org/2003/InkML" xml:id="stk21" contextRef="#ctx0" brushRef="#br1">9494 21837 0,'-100'48'45,"100"-48"-45,0 0 0,-84 -16 16,44 37 -16,8 5 31,-8 6 -31,4 5 0,0 42 16,4 11 -1,0 0 -15,20 0 16,12 0 -16,0 -48 31,24 21 -31,8 -4 0,16 -22 31,16 -11 -31,8 -5 0,-8 -10 16,20 15 -16,-16 11 31,16 -5 -31,-16 -11 16,-8 27 -16,-20 -6 16,-8 5 -16,-12 27 31,-24 -15 -31,-16 41 0,-16 -15 31,-8 -27 -31,0 10 0,0 -36 16,-8 16 -16,4 -17 31,8 -36 -31,-4 -11 16,4 -15 -16,8 -1 15,12 16 -15,4 -32 31,4 6 -31,20 -11 0,12 -5 16,16 -11 -16,4 -31 31,8 5 -31,-8 5 16,4 -21 -16,8 -5 16,-16 -6 -16,4 1 36,-4 15 -36,-16 21 0,-8 17 31,-20 15 -31,-16 21 0,-16 0 31,-16 43 -31,-20 15 0,0 6 16,-8 37 -16,-4 26 31,-4 53 -31,8 0 0,4 -11 31,8 -36 -31,32 -6 0,40 -95 16,0 0 -16,0 0 31</inkml:trace>
    </iact:actionData>
  </iact:action>
  <iact:action type="add" startTime="56943">
    <iact:property name="dataType"/>
    <iact:actionData xml:id="d22">
      <inkml:trace xmlns:inkml="http://www.w3.org/2003/InkML" xml:id="stk22" contextRef="#ctx0" brushRef="#br1">10686 22096 0,'-28'74'31,"28"-74"-31,0 0 0,0 0 31,0 0 -31,0 0 16,-76 175 -16,52 -96 16,0 42 -16,12 33 15,16 15 -15,0 5 31,-8 11 -31,-16 -10 0,12 20 16,16 -15 -16,-12 -32 31,8 -53 -31,0 -37 16,-4 -32 -16,8 -26 16,28 -174 -16,-36 174 31,0 0 -31,0 0 0</inkml:trace>
    </iact:actionData>
  </iact:action>
  <iact:action type="add" startTime="57318">
    <iact:property name="dataType"/>
    <iact:actionData xml:id="d23">
      <inkml:trace xmlns:inkml="http://www.w3.org/2003/InkML" xml:id="stk23" contextRef="#ctx0" brushRef="#br1">11306 22841 0,'0'0'31,"0"0"-31,0 0 16,0 0 -16,0 0 31,0 0 -31,-4 -174 0,-28 110 16,0 -10 -16,4 22 31,-8 15 -31,8 10 0,-8 27 31,-4 32 -31,-8 37 0,8 -6 31,0 22 -31,4 26 16,4 15 -16,20 22 0,12 -15 31,16 4 -31,12 -42 16,0 -37 -16,0 -26 15,12 -48 -15,0 -26 32,12 -37 -32,-12 -11 0,-8 -32 15,4 11 -15,-16 21 25,-12 -15 -25,-8 31 0,-4 21 31,-8 32 -31,12 21 0,-8 -6 31,-4 6 -31,8 0 0,-8 80 31,4 -22 -31,4 -11 0,16 43 16,-8 32 -16,0 20 31,0 28 -31,4 -1 0,16 16 31,0 -22 -31,0 -15 0,-8 0 32,-4 -31 -32,-16 -33 0,4 -47 15,0 0 -15,8 -37 32,-4 0 -32,-4 0 0,0 0 0,0 0 31</inkml:trace>
    </iact:actionData>
  </iact:action>
  <iact:action type="add" startTime="58918">
    <iact:property name="dataType"/>
    <iact:actionData xml:id="d24">
      <inkml:trace xmlns:inkml="http://www.w3.org/2003/InkML" xml:id="stk24" contextRef="#ctx0" brushRef="#br1">7014 18032 0,'48'206'47,"-48"-206"-47,-20 143 0,-20 -64 16,0 53 -16,-20 -5 31,-20 37 -31,8 -6 0,-8 17 16,-16 31 -16,-8 21 31,8 -10 -31,12 -11 0,24 -37 31,24 -47 -31,20 -22 0,4 -47 31,12 -32 -31,-4 -16 0,16 -5 16,4 0 -16,36 -153 31,-52 153 -31,0 0 0,0 0 16</inkml:trace>
    </iact:actionData>
  </iact:action>
  <iact:action type="add" startTime="59500">
    <iact:property name="dataType"/>
    <iact:actionData xml:id="d25">
      <inkml:trace xmlns:inkml="http://www.w3.org/2003/InkML" xml:id="stk25" contextRef="#ctx0" brushRef="#br1">7042 19570 0,'0'0'16,"0"0"-16,0 0 0,0 0 31,0 0 -31,-40 137 0,24 -73 16,12 20 -16,0 48 31,4 6 -31,12 -1 16,4 -5 -16,0 -31 15,0 -1 -15,4 -10 16,4 -27 -16,-12 27 31,0 -42 -31,-4 -27 16,0 -16 -16,-8 -5 15,20 0 -15,-20 0 32,0 0 -32,0 0 0</inkml:trace>
    </iact:actionData>
  </iact:action>
  <iact:action type="add" startTime="60125">
    <iact:property name="dataType"/>
    <iact:actionData xml:id="d26">
      <inkml:trace xmlns:inkml="http://www.w3.org/2003/InkML" xml:id="stk26" contextRef="#ctx0" brushRef="#br1">7558 19861 0,'0'0'32,"0"0"-32,0 0 0,0 0 15,-84 63 -15,64 -31 31,-4 5 -31,4 26 0,8 -5 32,0 27 -32,4 -11 0,12 10 15,4 17 1,12 -22 -16,-8 -10 3,8 -11 -3,0 -5 31,8 -16 -31,-8 -16 0,8 -21 31,0 -37 -31,-4 26 0,8 -15 31,8 -32 -31,-8 0 0,-4 5 32,-8 0 -32,8 -5 0,4 -11 15,-8 -10 -15,0 15 31,0 6 -31,-12 -5 0,0 26 32,-8 -16 -32,-4 5 0,-8 6 31,-8 16 -31,0 -17 0,-12 6 16,-4 6 -16,-8 -1 31,-4 0 -31,4 1 0,-4 20 31,0 27 -31,-20 31 0,0 27 31,4 -15 -31,-20 -22 0,80 -37 16,0 0 -16,0 0 31</inkml:trace>
    </iact:actionData>
  </iact:action>
  <iact:action type="add" startTime="62046">
    <iact:property name="dataType"/>
    <iact:actionData xml:id="d27">
      <inkml:trace xmlns:inkml="http://www.w3.org/2003/InkML" xml:id="stk27" contextRef="#ctx0" brushRef="#br1">6070 11130 0,'0'0'16,"-56"179"-16,-16 -20 15,20 47 1,-8 0 -16,-12 21 16,20 -36 -16,4 31 15,-12 -16 -15,0 -21 32,20 -53 -32,8 -27 0,0 -25 31,-28 -75 -31,60 -5 0,0 0 15,0 0 1</inkml:trace>
    </iact:actionData>
  </iact:action>
  <iact:action type="add" startTime="62629">
    <iact:property name="dataType"/>
    <iact:actionData xml:id="d28">
      <inkml:trace xmlns:inkml="http://www.w3.org/2003/InkML" xml:id="stk28" contextRef="#ctx0" brushRef="#br1">6422 11267 0,'0'0'16,"0"0"-16,0 0 16,24 137 -16,-20 -68 31,-4 42 -31,4 0 0,4 32 15,-8 15 1,8 6 -16,-4 0 16,4 5 -16,0 -16 31,-4 -10 -31,-8 -43 0,0 -41 31,-16 -17 -31,20 -42 0,0 0 16,0 0 -1</inkml:trace>
    </iact:actionData>
  </iact:action>
  <iact:action type="add" startTime="63048">
    <iact:property name="dataType"/>
    <iact:actionData xml:id="d29">
      <inkml:trace xmlns:inkml="http://www.w3.org/2003/InkML" xml:id="stk29" contextRef="#ctx0" brushRef="#br1">6798 11632 0,'0'0'16,"0"0"-16,-8 253 15,4 -121 -15,0 48 16,4 95 0,24 0 -16,0 -90 15,-24 -185 -15,0 0 32,0 0 -17</inkml:trace>
    </iact:actionData>
  </iact:action>
  <iact:action type="add" startTime="63772">
    <iact:property name="dataType"/>
    <iact:actionData xml:id="d30">
      <inkml:trace xmlns:inkml="http://www.w3.org/2003/InkML" xml:id="stk30" contextRef="#ctx0" brushRef="#br1">6410 6590 0,'0'0'31,"0"0"-31,-52 190 15,44 -58 -15,-16 48 16,-16 -22 0,-4 22 -16,-12 26 15,-8 58 -15,4 27 32,-8 0 -32,-8 -27 0,12 -16 31,16 -31 -31,4 -16 0,24 -53 31,12 -58 -31,8 -90 0,16 0 16,-16 0 -16,0 0 0,0 0 45</inkml:trace>
    </iact:actionData>
  </iact:action>
  <iact:action type="add" startTime="64207">
    <iact:property name="dataType"/>
    <iact:actionData xml:id="d31">
      <inkml:trace xmlns:inkml="http://www.w3.org/2003/InkML" xml:id="stk31" contextRef="#ctx0" brushRef="#br1">6386 7731 0,'0'0'32,"0"0"-32,16 154 0,0 -43 31,-4 -6 -31,-4 11 0,8 17 31,4 36 -31,0 -5 0,-12 -32 31,-8 -42 -31,8 -27 16,-20 -63 -16,12 0 0,0 0 31,0 0 -31</inkml:trace>
    </iact:actionData>
  </iact:action>
  <iact:action type="add" startTime="64650">
    <iact:property name="dataType"/>
    <iact:actionData xml:id="d32">
      <inkml:trace xmlns:inkml="http://www.w3.org/2003/InkML" xml:id="stk32" contextRef="#ctx0" brushRef="#br1">6790 7351 0,'0'0'31,"0"0"-31,0 0 16,0 0 -16,0 0 15,0 0 -15,-24 -143 32,28 122 -32,8 -11 15,12 0 -15,12 -5 16,20 -5 -16,0 10 31,0 6 -31,4 15 0,-16 6 31,-4 10 -31,-8 22 0,-12 -6 32,-12 27 -32,-12 10 0,-20 5 15,-20 16 -15,-4 11 32,-24 27 -32,4 9 0,8 -25 31,24 -11 -31,8 -11 0,16 -42 15,8 5 -15,20 -21 32,16 11 -32,12 -32 15,12 -5 -15,4 0 16,28 15 -16,4 -10 19,-8 -16 -19,-16 16 0,-8 -31 31,-12 31 -31,-12 -32 0,16 -84 32,-52 116 -32,0 0 0,0 0 15</inkml:trace>
    </iact:actionData>
  </iact:action>
  <iact:action type="add" startTime="66911">
    <iact:property name="dataType"/>
    <iact:actionData xml:id="d33">
      <inkml:trace xmlns:inkml="http://www.w3.org/2003/InkML" xml:id="stk33" contextRef="#ctx0" brushRef="#br1">9502 9671 0,'-164'201'31,"164"-201"-31,-16 211 16,8 -15 0,20 15 -16,4 -31 15,4 -32 -15,0 -43 32,12 -31 -32,-32 -74 0,0 0 15,0 0 1</inkml:trace>
    </iact:actionData>
  </iact:action>
  <iact:action type="add" startTime="67301">
    <iact:property name="dataType"/>
    <iact:actionData xml:id="d34">
      <inkml:trace xmlns:inkml="http://www.w3.org/2003/InkML" xml:id="stk34" contextRef="#ctx0" brushRef="#br1">9674 9354 0,'0'0'31,"0"0"-31,0 0 0,0 0 32,0 0 -32,0 0 0,0 0 15,0 0 -15,72 -32 16,-28 27 15,24 -1 -31,8 12 0,4 15 16,-4 21 -1,-8 -5 -15,-16 16 32,-16 21 -32,-32 0 0,-20 11 15,-24 15 -15,-8 -5 32,-20 -10 -32,-4 -1 0,4 -26 31,12 -21 -31,16 -21 0,16 -21 15,16 0 -15,8 -11 32,40 11 -32,8 -11 0,8 10 31,20 12 -31,4 15 0,8 0 31,-12 16 -31,-8 5 0,-24 11 16,-28 37 -16,-12 10 31,-32 -5 -31,-32 -15 16,-8 -17 -16,-8 -5 15,-12 -21 -15,-8 -5 32,8 -11 -32,20 -47 0,12 15 15,56 11 -15,0 0 31,0 0 -31</inkml:trace>
    </iact:actionData>
  </iact:action>
  <iact:action type="add" startTime="69847">
    <iact:property name="dataType"/>
    <iact:actionData xml:id="d35">
      <inkml:trace xmlns:inkml="http://www.w3.org/2003/InkML" xml:id="stk35" contextRef="#ctx0" brushRef="#br1">11878 15527 0,'-28'-21'31,"28"21"-31,0 0 16,-4 153 -16,0 -53 31,12 1 -31,4 26 16,8 -6 -16,-16 17 15,4 4 -15,12 6 32,0 -37 -32,-12 -58 0,0 -37 15,4 -16 -15,-12 -116 32,0 116 -32,0 0 15,0 0 -15</inkml:trace>
    </iact:actionData>
  </iact:action>
  <iact:action type="add" startTime="70175">
    <iact:property name="dataType"/>
    <iact:actionData xml:id="d36">
      <inkml:trace xmlns:inkml="http://www.w3.org/2003/InkML" xml:id="stk36" contextRef="#ctx0" brushRef="#br1">12146 15553 0,'0'0'16,"0"0"-16,0 0 15,32 222 -15,-20 -137 32,-12 20 -32,-4 -4 0,-4 -6 31,12 -5 -31,0 -6 0,-4 -25 35,0 -22 -35,0 -6 0,0 -20 16,12 -11 -16,12 -21 31,4 5 -31,8 5 0,-4 1 31,12 -1 -31,12 -5 0,8 0 32,8 -10 -32,12 31 0,-36 -21 15,-36 16 -15,-12 -26 31,0 -11 -31,0 37 0,0 0 16,0 0 -16</inkml:trace>
    </iact:actionData>
  </iact:action>
  <iact:action type="add" startTime="70601">
    <iact:property name="dataType"/>
    <iact:actionData xml:id="d37">
      <inkml:trace xmlns:inkml="http://www.w3.org/2003/InkML" xml:id="stk37" contextRef="#ctx0" brushRef="#br1">12466 15706 0,'0'0'16,"0"0"-16,20 143 15,-12 -58 -15,8 20 32,-8 28 -32,0 25 15,0 53 -15,-4 11 0,4 53 31,-8 -69 -31,0 -206 0,0 0 16,0 0 0</inkml:trace>
    </iact:actionData>
  </iact:action>
  <iact:action type="add" startTime="71231">
    <iact:property name="dataType"/>
    <iact:actionData xml:id="d38">
      <inkml:trace xmlns:inkml="http://www.w3.org/2003/InkML" xml:id="stk38" contextRef="#ctx0" brushRef="#br1">13178 15342 0,'0'0'31,"-60"243"-31,4 -42 0,-4 37 16,-12 47 -16,-4 6 31,0 15 -31,16 -26 0,16 -5 46,-12 -37 -46,16 -27 0,12 -57 31,4 -49 -31,24 -31 0,0 -47 16,0 -27 -16,0 0 31,0 0 -31</inkml:trace>
    </iact:actionData>
  </iact:action>
  <iact:action type="add" startTime="71636">
    <iact:property name="dataType"/>
    <iact:actionData xml:id="d39">
      <inkml:trace xmlns:inkml="http://www.w3.org/2003/InkML" xml:id="stk39" contextRef="#ctx0" brushRef="#br1">13290 17461 0,'0'0'16,"0"0"-16,-4 201 0,4 -74 31,-4 5 -31,4 11 16,0 15 -16,-4 27 15,-4 0 -15,0 -16 32,-4 -37 -32,0 0 0,-8 -79 15,20 -53 -15,0 0 32,0 0 -32</inkml:trace>
    </iact:actionData>
  </iact:action>
  <iact:action type="add" startTime="71921">
    <iact:property name="dataType"/>
    <iact:actionData xml:id="d40">
      <inkml:trace xmlns:inkml="http://www.w3.org/2003/InkML" xml:id="stk40" contextRef="#ctx0" brushRef="#br1">13654 17604 0,'0'0'31,"0"0"-31,0 0 0,0 0 32,0 0 -32,0 0 0,0 137 15,20 -95 -15,12 1 32,12 -6 -32,-8 -6 15,12 -15 -15,8 5 16,0 1 -16,4 4 31,-4 -5 -31,-4 11 0,-16 10 31,-16 6 -31,-28 26 0,-24 0 32,-28 16 -32,-8 15 0,-4 12 15,-8 -43 -15,4 -37 31,4 -37 -31,32 -117 0,8 -31 32,32 148 -32,0 0 0,0 0 15</inkml:trace>
    </iact:actionData>
  </iact:action>
  <iact:action type="add" startTime="72343">
    <iact:property name="dataType"/>
    <iact:actionData xml:id="d41">
      <inkml:trace xmlns:inkml="http://www.w3.org/2003/InkML" xml:id="stk41" contextRef="#ctx0" brushRef="#br1">13706 17170 0,'0'0'31,"0"0"-31,0 0 0,84 201 37,-36 -143 -37,12 -21 0,8 -21 15,8 -37 -15,12 -48 31,32 -10 -31,-120 79 0,0 0 32,0 0 -32</inkml:trace>
    </iact:actionData>
  </iact:action>
  <iact:action type="add" startTime="73320">
    <iact:property name="dataType"/>
    <iact:actionData xml:id="d42">
      <inkml:trace xmlns:inkml="http://www.w3.org/2003/InkML" xml:id="stk42" contextRef="#ctx0" brushRef="#br1">10938 9259 0,'12'-85'32,"-12"85"-32,0 0 15,4 217 -15,-24 -53 32,-8 26 -32,20 58 15,-20 17 -15,-4 25 16,8 22 -16,-24 37 31,12 -69 -31,8 -53 0,16 -63 16,16 -69 -16,-4 -95 31,0 0 -31,0 0 0</inkml:trace>
    </iact:actionData>
  </iact:action>
  <iact:action type="add" startTime="73680">
    <iact:property name="dataType"/>
    <iact:actionData xml:id="d43">
      <inkml:trace xmlns:inkml="http://www.w3.org/2003/InkML" xml:id="stk43" contextRef="#ctx0" brushRef="#br1">11186 10432 0,'0'0'15,"0"0"-15,36 232 16,-28 -115 -16,-4 31 16,16 47 -1,8 6 -15,-8 -16 32,4 -26 -32,-16 -38 0,-4 11 15,-4 -52 -15,4 -65 31,-4 -15 -31,0 0 0,0 0 16</inkml:trace>
    </iact:actionData>
  </iact:action>
  <iact:action type="add" startTime="73945">
    <iact:property name="dataType"/>
    <iact:actionData xml:id="d44">
      <inkml:trace xmlns:inkml="http://www.w3.org/2003/InkML" xml:id="stk44" contextRef="#ctx0" brushRef="#br1">11506 10442 0,'0'0'30,"0"0"-30,0 0 16,52 143 -16,-52 -101 31,4 17 -31,-8 -12 16,4 43 -16,-4 10 15,8 43 1,0 -11 -16,0 6 15,8 -38 -15,0 11 32,4 -32 -32,8 -36 0,4 -1 31,12 -26 -31,-8 -22 0,0 -36 16,4 -26 -16,4 4 31,-20 -15 -31,-4 26 15,-8 5 -15,-12 -15 16,-16 37 -16,-8 10 31,-4 10 -31,-8 22 0,4 32 16,-12 26 -16,0 37 31,0 53 -31,-12 -22 0,-36 -47 31,96 -95 -31,0 0 0,0 0 16</inkml:trace>
    </iact:actionData>
  </iact:action>
  <iact:action type="add" startTime="89982">
    <iact:property name="dataType"/>
    <iact:actionData xml:id="d45">
      <inkml:trace xmlns:inkml="http://www.w3.org/2003/InkML" xml:id="stk45" contextRef="#ctx0" brushRef="#br2">9862 3641 0,'0'0'31,"0"0"-31,-36 -148 0,4 79 31,4 21 -31,0 6 0,-4 26 16,0 0 -16,-8 22 31,16 -1 -31,-4 16 16,4 11 -16,12 31 15,12 11 -15,8 21 32,12 22 -32,20 4 0,-16 -15 15,4 15 -15,-12 6 35,4 5 -35,-4 -21 16,4 37 -16,-16 -42 16,0 0 -16,0 -16 31,-8 -11 -31,-16 11 0,0 -11 31,4 -10 -31,-8 -11 0,-8 5 16,-4 -31 -16,-4 0 31,4 -6 -31,12 -5 16,-8 -15 -16,8 -6 15,-4 5 -15,8 27 32,8 -38 -32,4 -20 0,12 -16 31,20 -117 -31,-24 159 0,0 0 15,0 0 1</inkml:trace>
    </iact:actionData>
  </iact:action>
  <iact:action type="add" startTime="90595">
    <iact:property name="dataType"/>
    <iact:actionData xml:id="d46">
      <inkml:trace xmlns:inkml="http://www.w3.org/2003/InkML" xml:id="stk46" contextRef="#ctx0" brushRef="#br2">9410 4650 0,'0'0'0,"0"0"31,0 0 -31,80 5 16,-12 16 -16,4 16 16,20 6 -16,12 -22 31,56 -21 -31,-28 -16 0,-132 16 31,0 0 -31,0 0 0</inkml:trace>
    </iact:actionData>
  </iact:action>
  <iact:action type="add" startTime="93142">
    <iact:property name="dataType"/>
    <iact:actionData xml:id="d47">
      <inkml:trace xmlns:inkml="http://www.w3.org/2003/InkML" xml:id="stk47" contextRef="#ctx0" brushRef="#br2">11734 4021 0,'0'0'16,"0"0"-16,-76 5 15,40 11 -15,-16 32 31,8 21 -31,12 10 0,8 37 16,12 -5 0,16 26 -16,16 -41 31,20 -17 -31,-4 -37 0,16 -42 16,-4 -32 -16,24 -57 31,0 -17 -31,-4 -16 0,-28 22 15,-12 5 -15,-8 21 32,-20 -5 -32,-4 42 15,0 21 -15,-4 10 16,4 6 -16,-8 32 31,0 16 -31,12 10 0,-8 16 31,4 5 -31,4 0 0,4 27 16,8 37 -16,4 -16 31,8 21 -31,-12 0 16,-4 -11 -16,-4 -10 16,-4 -32 -16,-20 -16 31,4 -10 -31,-16 -6 0,-8 -31 31,-8 -37 -31,-8 21 0,-4 -16 31,0 -27 -31,0 6 0,8 -37 16,20 26 -16,8 11 31,8 -5 -31,16 26 0,0 0 16,0 0 -16</inkml:trace>
    </iact:actionData>
  </iact:action>
  <iact:action type="add" startTime="94052">
    <iact:property name="dataType"/>
    <iact:actionData xml:id="d48">
      <inkml:trace xmlns:inkml="http://www.w3.org/2003/InkML" xml:id="stk48" contextRef="#ctx0" brushRef="#br2">13782 3974 0,'0'0'31,"0"0"-31,0 0 0,0 0 16,0 0 -16,-76 5 31,44 16 -31,-8 0 0,12 16 31,0 16 -31,8 47 0,-4 27 16,4 42 -1,4 11 -15,8 -37 32,12 -6 -32,28 6 0,24 -53 15,48 -27 -15,4 -79 32,12 -68 -32,0 -48 0,-120 132 31,0 0 -31,0 0 0</inkml:trace>
    </iact:actionData>
  </iact:action>
  <iact:action type="add" startTime="96168">
    <iact:property name="dataType"/>
    <iact:actionData xml:id="d49">
      <inkml:trace xmlns:inkml="http://www.w3.org/2003/InkML" xml:id="stk49" contextRef="#ctx0" brushRef="#br2">16054 4122 0,'0'0'31,"0"0"-31,-124 -11 16,48 53 -16,16 -15 31,8 36 -31,12 11 0,4 5 16,32 11 -16,0 16 31,24 10 -31,4 -21 0,20 -31 16,0 -27 -16,12 -21 31,16 -22 -31,-8 -20 0,-4 5 31,0 -22 -31,-8 -4 0,-4 -38 32,-8 22 -32,-12 -16 0,-20 -6 31,-4 1 -31,-8 -17 0,-12 -10 15,4 -37 -15,-12 -16 30,-4 11 -30,-4 -11 0,0 0 31,-8 -10 -31,0 21 0,4 36 31,-4 43 -31,20 22 0,8 30 16,12 1 -16,-4 0 31,0 21 -31,8 79 0,8 1 31,8 20 -31,12 48 0,4 37 32,12 32 -32,-8 31 0,4 6 31,0 15 -31,-8 -10 0,-4 -16 31,-8 -36 -31,-4 -91 0,0 -47 16,-16 -69 -16,-4 -127 31,0 127 -31,0 0 0,0 0 16</inkml:trace>
    </iact:actionData>
  </iact:action>
  <iact:action type="add" startTime="97056">
    <iact:property name="dataType"/>
    <iact:actionData xml:id="d50">
      <inkml:trace xmlns:inkml="http://www.w3.org/2003/InkML" xml:id="stk50" contextRef="#ctx0" brushRef="#br2">17662 4164 0,'0'0'31,"68"69"-31,-28 -80 0,0 22 16,0 -33 -16,-4 -9 31,0 -6 -31,8 0 0,-8 26 32,-16 -36 -32,8 4 15,-8 6 -15,-16 11 0,-28 -22 31,4 17 -31,-8 -6 16,-4 10 -16,-8 11 16,-8 16 -16,0 16 31,-4 11 -31,16 -6 0,-4 21 16,4 21 -16,8 11 31,-4 11 -31,28 -6 15,8 6 -15,12 -6 16,16 11 -16,32 -6 31,8 -36 -31,12 -16 0,0 -27 32,0 -53 -32,0 -36 0,0 -101 31,-84 185 -31,0 0 0,0 0 15</inkml:trace>
    </iact:actionData>
  </iact:action>
  <iact:action type="add" startTime="97747">
    <iact:property name="dataType"/>
    <iact:actionData xml:id="d51">
      <inkml:trace xmlns:inkml="http://www.w3.org/2003/InkML" xml:id="stk51" contextRef="#ctx0" brushRef="#br2">19538 2277 0,'0'0'32,"0"0"-32,-24 185 15,16 -90 -15,0 -16 16,-4 32 -16,4 0 31,16 27 -15,12 31 -16,0 11 0,4 -17 15,-4 -15 -15,4 -5 32,0 -16 -32,-12 -32 0,8 -31 31,-8 -27 -31,-4 -16 0,-4 -16 15,-4 -5 -15,4 0 0,-8 0 32,4 0 -32,0 0 0,-32 -153 31,28 84 -31,-4 -16 31,4 11 -31,4 0 0,16 0 21,4 22 -21,8 -1 31,12 0 -31,-8 5 16,-4 27 -16,4 26 15,4 1 -15,4 4 32,-16 -4 -32,0 9 0,-8 -4 15,-8 15 -15,0 -4 31,-8 4 -31,4 -5 16,0 6 -16,4 4 16,0 6 -16,8 27 31,-4 -22 -31,4 16 0,8 16 31,0 16 -31,-4 -32 0,0 6 16,0 10 -16,0 -22 31,4 -4 -31,4 -16 0,-8 -48 31,8 0 -31,24 -42 0,12 -32 32,0 -26 -32,-64 116 0,0 0 31,0 0 -31</inkml:trace>
    </iact:actionData>
  </iact:action>
  <iact:action type="add" startTime="100477">
    <iact:property name="dataType"/>
    <iact:actionData xml:id="d52">
      <inkml:trace xmlns:inkml="http://www.w3.org/2003/InkML" xml:id="stk52" contextRef="#ctx0" brushRef="#br2">22570 3313 0,'0'0'15,"0"0"-15,-76 -42 32,16 31 -32,4 16 0,8 6 31,-8 10 -31,0 5 0,-8 54 15,4 10 -15,0 -6 32,20 22 -32,20 -6 0,16 -20 31,12 -22 -31,24 0 0,4 -26 31,8 -17 -31,16 -4 0,0 -43 15,20 -5 -15,-20 -26 31,12 -11 -31,-12 10 16,-28 12 -16,-12 -1 15,0 16 -15,-20 0 32,4 -16 -32,-16 32 0,4 5 31,-4 11 -31,4 10 0,-4 5 0,4 43 31,16 0 -31,0 21 16,20 27 -16,0 47 31,28 15 -31,0 -4 0,20 -53 31,24 -38 -31,4 -68 0,-16 -121 16,-88 121 -16,0 0 31,0 0 -31</inkml:trace>
    </iact:actionData>
  </iact:action>
  <iact:action type="add" startTime="101179">
    <iact:property name="dataType"/>
    <iact:actionData xml:id="d53">
      <inkml:trace xmlns:inkml="http://www.w3.org/2003/InkML" xml:id="stk53" contextRef="#ctx0" brushRef="#br2">24322 2245 0,'0'0'36,"0"0"-36,8 159 16,-12 -64 -16,0 48 15,12 -6 -15,12 43 32,-4 15 -32,0 -15 0,4 -16 31,8 0 -31,-8 -11 15,4 -31 -15,-12 -38 16,4 -31 -16,-12 -21 16,4 -32 -16,-8 0 31,0 -90 -31,-12 26 0,4 -52 31,0 16 -31,-4 -22 0,4 16 31,16 32 -31,0 27 0,12 -6 16,8 32 -16,8 0 31,4 15 -31,20 33 0,-12 20 32,0 12 -32,-4 9 0,-4 1 31,0 21 -31,-16 -6 0,-16 6 15,-20 0 -15,-28 -5 32,-28 -11 -32,-4 -16 0,-4 -16 31,12 -26 -31,4 -27 0,0 -20 31,-8 -27 -31,-12 -6 0,80 64 31,0 0 -31,0 0 0</inkml:trace>
    </iact:actionData>
  </iact:action>
  <iact:action type="add" startTime="107709">
    <iact:property name="dataType"/>
    <iact:actionData xml:id="d54">
      <inkml:trace xmlns:inkml="http://www.w3.org/2003/InkML" xml:id="stk54" contextRef="#ctx0" brushRef="#br3">10126 4724 0,'0'0'16,"0"0"-16,0 0 0,0 0 31,116 48 -31,-52 -38 0,0 11 32,16 -5 -32,-4 -21 15,16 21 -15,-16 10 16,20 1 -16,-16 -22 15,-20 37 -15,-12 -47 32,-8 15 -32,-24 12 0,-16 -17 31,0 -5 -31,0 5 0,0 11 0,0 -16 0,0 0 0,0 0 0,0 0 16,0 0 -16,0 0 15,0 0 -15,0 0 16,0 0 -16,0 0 15,0 0 -15,0 0 0,-68 -180 79,48 143 -48,-12 -10 -31,4 -11 0,8 42 31,-4 -16 -31,0 21 0,12 1 31,4 20 -31,8 1 0,0 -6 0,0 6 0,0 -11 0,100 47 47,-44 -10 -47,-8 11 16,-8 -16 -16,12 10 31,-20 -5 -31,-4 11 16,4 4 -16,-24 -9 15,-8 25 -15,-20 1 32,-12 -11 -32,-24 27 0,-28 15 31,-20 -10 -31,4 16 0,16 -48 15,84 -58 -15,0 0 16,0 0 15</inkml:trace>
    </iact:actionData>
  </iact:action>
  <iact:action type="add" startTime="110417">
    <iact:property name="dataType"/>
    <iact:actionData xml:id="d55">
      <inkml:trace xmlns:inkml="http://www.w3.org/2003/InkML" xml:id="stk55" contextRef="#ctx0" brushRef="#br3">9710 6045 0,'0'0'0,"0"0"31,0 0 -31,96 148 0,-48 -58 32,16 -5 -32,0 26 15,20 5 -15,0 32 0,28 42 32,12 -21 -32,0 -15 15,-4 -33 -15,0 6 16,12 -16 -16,20 5 31,-12 -21 -31,-4 1 16,-20 -22 -16,4 -16 19,12 -16 -19,8 16 32,0 -32 -32,-4 27 0,-8 -10 15,0 -6 -15,0 -22 31,28 1 -31,-16 16 0,-12 -16 32,-20 5 -32,24 -10 0,16 -11 15,0 10 -15,-8 -5 32,-12 -10 -32,0 -5 15,4 10 -15,-8 -16 16,8 -21 -16,-8 10 31,8 -15 -31,-20 5 0,-4 0 16,0 11 -16,8 -17 31,0 -15 -31,-12 0 16,-8 16 -16,-4 -6 15,4 -10 -15,12 5 31,-12 16 -31,4 -21 0,-16 -5 32,-8 -1 -32,-4 -10 0,-4 6 31,16 -6 -31,-8 0 0,8 0 16,-8 15 -16,4 7 31,-8 -7 -31,-4 12 0,-12 -11 31,0 26 -31,4 -16 0,-4 1 31,4 -11 -31,16 -21 0,-16 -22 32,0 11 -32,-12 6 0,0 -6 31,4 -5 -31,-8 10 0,8 1 15,-8 4 -15,0 1 32,-8 5 -32,20 -32 0,0 -5 31,0 6 -31,-12 20 0,-4 11 16,-16 0 -16,0 11 31,-8 15 -31,-8 27 15,-4 10 -15,-4 11 16,0 0 -16,0 0 0,0 0 0,0 0 16,0 0 -16,0 0 15,0 0 -15,0 0 0,0 0 16,0 0 -16,0 0 0,0 0 0,0 0 0,0 0 16,0 0 -16,0 0 15,0 0 -15,0 0 16,0 0 -16,0 0 0,0 0 0,0 0 15,0 0 -15,0 0 0,0 0 0,0 0 16,0 0 -16,0 0 16,0 0 -16,0 0 0,0 0 15,0 0 -15,0 0 0,0 0 16,0 0 -16,0 0 0,0 0 16,0 0 -16,0 0 0,0 0 0,0 0 0,0 0 15,0 0 -15,0 0 16,0 0 -16,0 0 0,0 0 15,0 0 -15,0 0 0,0 0 16,0 0 -16,0 0 0,0 0 16,0 0 -16,0 0 0,0 0 15,0 0 -15,0 0 0,0 0 16,0 0 -16,24 143 312,-20 -143 -312,0 0 16,-4 0 0,0 0 -16,-4 0 0,4 0 15,0 0 -15,0 0 0,0 0 0,0 0 0,0 0 16,0 0 -16,0 0 16,0 0 -16,0 0 0,0 0 0,0 0 15,0 0 -15,0 0 16,0 0 -16,0 0 0,0 0 0,0 0 15,0 0 -15,0 0 16,0 0 -16,0 0 0,0 0 16,0 0 -16,0 0 0,0 0 15,0 0 -15,0 0 0,0 0 16,0 0 -16,0 0 0,0 0 16,0 0 -16,0 0 15,0 0 -15,0 0 0,0 0 0,0 0 16,0 0 -16,0 0 0,0 0 2,0 0 -2,0 0 16,0 0 -16,0 0 16,0 0 -16,0 0 0,0 0 15,0 0 -15,0 0 0,0 0 0,0 0 0,0 0 32,0 0 -32,0 0 15,0 0 -15,0 0 0,0 0 0,0 0 0,0 0 0,0 0 16,0 0 -16,0 0 0,0 0 0,0 0 15,0 0 -15,0 0 16,0 0 -16,0 0 0,0 0 16,0 0 -16,0 0 0,0 0 0,0 0 0,0 0 15,0 0 -15,0 0 16,0 0 -16,0 0 16,0 0 -16,0 0 0,0 0 0,0 0 15,0 0 -15,0 0 0,0 0 0,0 0 16,0 0 -16,0 0 15,0 0 -15,0 0 16,0 0 -16,0 0 0,0 0 0,0 0 16,0 0 -16,0 0 0,0 0 0,0 0 0,0 0 0,0 0 31,0 0 -31,0 0 0,0 0 16,0 0 -16,0 0 0,0 0 0,0 0 0,0 0 15,0 0 -15,0 0 16,0 0 -16,0 0 0,0 0 15,0 0 -15,0 0 0,0 0 16,0 0 -16,0 0 0,0 0 16,0 0 -16,0 0 0,0 0 15,-80 48 610,40 -32 -610,4 -11 -15,-16 11 32,4 -16 -32,4 5 15,4 11 -15,0 5 16,12 -16 -16,0 11 31,-4 5 -31,4 0 0,20 -26 31,-4 0 -31,12 -22 0,0 27 16,0 -26 -16,0 26 31,76 -32 -31,-32 1 16,8 -17 -16,4 11 15,24 -16 -15,-8 16 32,4 -21 -32,-20 10 0,0 -10 15,-16 11 -15,8 20 32,-12 22 -32,-8 16 15,-16 -1 -15,0 17 16,-8 10 -16,0 21 31,0 26 -31,-8 6 0,12 -21 31,-8 21 -31,16 21 0,32 52 32,-24 1 -32,0 -69 0,-24 -21 15,-16 -74 -15,8 0 31,8 0 -31,0 0 0,0 0 0</inkml:trace>
    </iact:actionData>
  </iact:action>
  <iact:action type="add" startTime="115887">
    <iact:property name="dataType"/>
    <iact:actionData xml:id="d56">
      <inkml:trace xmlns:inkml="http://www.w3.org/2003/InkML" xml:id="stk56" contextRef="#ctx0" brushRef="#br3">11966 3968 0,'24'-111'32,"-24"111"-32,0 0 0,0 0 31,0 0 -31,16 -195 0,0 152 31,-4 -4 -31,8 -27 0,4 16 16,8 -11 -1,12 0 -15,-8 22 16,-4 -32 -16,16 -1 31,-4 1 -31,24 -32 0,12 0 31,8 5 -31,12 32 0,-8 -21 16,12 32 -16,8 -32 31,-4 15 -31,28 12 16,-8 -38 -16,-8 21 16,-4 -4 -16,24 -7 31,8 28 -31,0 -1 0,-16 6 31,-4 -1 -31,12 17 0,24 -12 31,-20 -20 -31,-20 16 0,-8 -6 16,20 6 -16,0 10 31,-8 0 -31,-8 21 0,-8 0 31,0 -20 -31,0 25 0,-8 11 16,0 6 -16,-4 4 31,0 -9 -31,-16 -7 16,12 22 -16,0 0 16,-4 -5 -16,0 5 31,0 0 -31,-8 0 0,-4 16 31,4 -5 -31,8 4 0,-16 -4 31,-4 0 -31,-4 4 0,4 -20 16,8 5 -16,8 16 31,-8 -11 -31,4 6 0,-16 21 31,-4 -17 -31,0 7 0,4 -1 32,8 5 -32,4 6 0,-4 0 31,4 26 -31,-16 -5 0,4 -11 16,0 11 -16,-4 -16 31,8 16 -31,4 10 0,4 -21 15,12 6 -15,-20 -6 32,8 0 -32,-20 6 15,4 0 -15,-12 -22 16,-4 27 -16,4 -32 31,-16 32 -31,-20 -43 0,-8 27 31,-20 11 -31,12 -48 0,0 0 16,0 0 0,0 0 -16</inkml:trace>
    </iact:actionData>
  </iact:action>
  <iact:action type="add" startTime="117044">
    <iact:property name="dataType"/>
    <iact:actionData xml:id="d57">
      <inkml:trace xmlns:inkml="http://www.w3.org/2003/InkML" xml:id="stk57" contextRef="#ctx0" brushRef="#br3">19206 1098 0,'0'0'15,"0"0"-15,0 0 31,0 0 -31,16 159 0,8 -69 32,0 0 -32,12 -11 0,4 -5 15,8 16 1,0 5 -16,-12 16 31,-12 -42 -31,4 -11 0,-28 -32 16,-16 -5 -16,-20 -21 31,-48 11 -31,-28 31 0,-32 0 16,-24 22 -16,-52 -11 31,-80 -6 -31,300 -47 0,0 0 16,0 0 -1</inkml:trace>
    </iact:actionData>
  </iact:action>
  <iact:action type="add" startTime="119697">
    <iact:property name="dataType"/>
    <iact:actionData xml:id="d58">
      <inkml:trace xmlns:inkml="http://www.w3.org/2003/InkML" xml:id="stk58" contextRef="#ctx0" brushRef="#br3">14130 4507 0,'0'0'16,"172"-5"-16,-40 -21 31,-4 20 -15,0 -4 -16,-8 4 0,-4 12 16,-8 -22 -16,4 42 31,-12 -26 -31,-16 6 0,-20 -12 15,-12 12 -15,-16 -12 32,-4 22 -32,-12 11 0,-12 -27 31,-8 26 -31,0 -21 0,0 -26 31,0 16 -31,0 5 0,0 0 0,0 0 0,0 0 0,36 -169 47,-40 132 -47,-8 0 31,4 -5 -31,-8 -1 0,-12 6 41,-20 0 -41,-8 11 0,8 -11 31,4 16 -31,12 15 0,8 6 15,12 0 -15,0 37 32,12 -26 -32,0 10 0,36 16 31,8 -16 -31,0 27 0,28 -11 31,20 21 -31,-16 -16 0,-20 -5 31,-4 5 -31,-16 -10 0,-16 0 32,-8 10 -32,-32 16 0,-28 -21 15,-36 37 -15,-28 6 32,-32 -22 -32,-20 -32 0,164 -26 31,0 0 -31,0 0 0</inkml:trace>
    </iact:actionData>
  </iact:action>
  <iact:action type="add" startTime="122155">
    <iact:property name="dataType"/>
    <iact:actionData xml:id="d59">
      <inkml:trace xmlns:inkml="http://www.w3.org/2003/InkML" xml:id="stk59" contextRef="#ctx0" brushRef="#br3">13762 5659 0,'116'-58'31,"-116"58"-31,0 0 0,116 106 15,-60 -48 -15,12 43 16,4 20 0,0 -5 -16,12 43 15,16 15 -15,32 22 32,8 -1 -32,16 6 15,-24 -37 -15,8 16 16,8 0 -16,20 5 31,-4 -16 -31,-4 -32 0,-8 6 31,-4 -32 -31,4 0 0,28 -11 32,-12 11 -32,4 -32 0,-24 -5 15,8 -21 -15,-4 -16 31,32 6 -31,-24 -17 0,0 -10 32,-8 -11 -32,4 -10 0,-16 0 15,28 -6 -15,0 -10 32,0 10 -32,-28 -5 15,8 -15 -15,12 15 16,8 -16 -16,-16 -26 31,4 21 -31,0 0 0,-12 5 31,-4 -5 -31,8 -37 0,-8 11 32,0 15 -32,-16 11 0,4 0 4,-4 -10 -4,4 -22 31,4 0 -31,-16 -5 0,-8 32 32,4 -37 -32,-12 15 0,24 6 31,-12 -5 -31,0 -6 0,-20 -5 31,0 0 -31,-12 -10 0,24 -12 31,0 -4 -31,-4 5 0,-16 -6 16,8 6 -16,-4 5 31,4 -15 -31,-12 10 0,4 -27 32,-12 43 -32,-4 -22 0,8 33 15,-8 -22 -15,-8 11 31,0 -17 -31,-4 28 0,-4 -6 32,-4 26 -32,8 1 0,0 -33 31,-12 -20 -31,4 15 0,-12 6 16,4 -27 -16,8 -10 31,4 21 -31,-8 5 15,-8 32 -15,-8 -5 16,0 -1 -16,4 32 31,-12 -20 -31,12 -7 0,-12 22 16,4 -5 -16,-8 -16 31,-4 32 -31,0 -17 16,-12 43 -16,-4 -10 29,4 -6 -29,-4 16 0,-8 0 32,0 0 -32,-8 -11 0,-4 38 31,-16 -6 -31,-8 -11 16,-36 22 -16,0 26 31,-12 0 -31,4 -21 15,0 16 -15,8 11 16,16 15 -16,12 -21 31,32 -21 -31,4 -5 0,20 -16 32,0 -16 -32,0 0 0,40 -32 31,-16 6 -31,12 4 0,0 -15 15,4 -21 -15,12 0 32,8 5 -32,-12 27 0,4 -22 15,-4 32 -15,-4 6 32,8 10 -32,-12 0 15,0 -5 -15,-12 15 16,0 6 -16,-16 10 31,4 22 -31,8 42 0,0 21 31,-8 32 -31,4 10 0,-12 -5 16,-8 21 -16,8 -42 31,-8 -53 -31,0 -74 16,0 0 -16,0 0 0</inkml:trace>
    </iact:actionData>
  </iact:action>
  <iact:action type="add" startTime="125851">
    <iact:property name="dataType"/>
    <iact:actionData xml:id="d60">
      <inkml:trace xmlns:inkml="http://www.w3.org/2003/InkML" xml:id="stk60" contextRef="#ctx0" brushRef="#br3">16450 4217 0,'0'0'0,"104"10"31,-8 -20 -31,0 -1 16,0 16 -16,-8 6 31,12 -11 -31,0 -5 0,12 -6 31,-12 6 -31,-4 -6 0,-24 11 16,-4 -10 -16,-8 -17 31,-12 6 -31,-16 0 16,-12 -21 -16,-12 21 15,-8 5 -15,-8 -16 31,-8 0 -31,-16 -5 0,8 0 32,-24 -10 -32,-4 -6 0,0 5 31,8 17 -31,12 4 0,8 1 16,12 20 -16,8 -4 31,4 10 -31,0 0 0,40 16 15,-8 0 1,20 15 -16,-4 6 16,8 11 -16,12 15 31,-20 -15 -31,-12 10 16,-20 -5 -16,-16 0 15,-32 21 -15,-60 26 31,-12 1 -31,-4 -6 0,108 -95 26,0 0 -26,0 0 31</inkml:trace>
    </iact:actionData>
  </iact:action>
  <iact:action type="add" startTime="128460">
    <iact:property name="dataType"/>
    <iact:actionData xml:id="d61">
      <inkml:trace xmlns:inkml="http://www.w3.org/2003/InkML" xml:id="stk61" contextRef="#ctx0" brushRef="#br3">16234 3900 0,'8'10'31,"-8"-10"-31,0 0 0,0 0 32,-4 -169 -32,4 116 0,0 -10 31,4 -6 -31,0 0 0,12 -31 31,-8 5 -15,8 -27 -16,12 27 0,4 -26 15,4 -1 -15,16 -5 16,16 0 -16,4 -5 31,-8 -5 -31,4 20 0,-8 17 31,20 -27 -31,0 -5 0,16 21 32,-8 5 -32,0 6 0,4 5 15,8 16 -15,0 -17 32,16 -4 -32,-4 15 0,-12 -4 31,12 9 -31,4 -10 0,4 22 31,16 -22 -31,-8 11 0,-8 31 16,12 -5 -16,8 -5 31,8 5 -31,-8 11 0,8 -16 31,-8 0 -31,4 42 0,-4 -11 16,20 -4 -16,-8 10 31,12 15 -31,-32 -10 16,4 11 -16,0 -5 15,12 31 -15,0 0 32,-8 -16 -32,-12 -10 0,-4 21 31,-4 10 -31,12 6 0,-12 0 31,0 5 -31,0 10 0,-4 17 16,-12 -22 -16,4 11 31,0 15 -31,-8 6 16,-20 -42 -16,4 5 15,20 0 -15,-8 0 31,-4 26 -31,-4 6 0,-16 -11 16,0 16 -16,-4 0 31,16 11 -31,-12 10 16,-4 -26 -16,-8 -11 16,12 11 -16,0 5 31,-8 10 -31,0 1 0,0 5 31,-12 -22 -31,0 -4 0,-16 -11 16,-12 15 -16,-12 -4 31,-12 -33 -31,-60 -15 0,60 -16 16,0 0 -16,0 0 31</inkml:trace>
    </iact:actionData>
  </iact:action>
  <iact:action type="add" startTime="129588">
    <iact:property name="dataType"/>
    <iact:actionData xml:id="d62">
      <inkml:trace xmlns:inkml="http://www.w3.org/2003/InkML" xml:id="stk62" contextRef="#ctx0" brushRef="#br3">23758 1172 0,'0'0'31,"0"0"-31,0 0 0,0 0 16,48 180 -16,-36 -127 31,4 10 -31,12 33 0,4 25 16,4 -10 -1,0 37 -15,-4 -37 16,-4 11 -16,-4 -27 31,-8 -11 -31,-12 6 0,-12 -32 32,-24 -31 -32,-32 -22 0,-28 -10 31,-48 5 -31,8 -27 0,-60 11 15,192 16 -15,0 0 16,0 0 0</inkml:trace>
    </iact:actionData>
  </iact:action>
  <iact:action type="add" startTime="132655">
    <iact:property name="dataType"/>
    <iact:actionData xml:id="d63">
      <inkml:trace xmlns:inkml="http://www.w3.org/2003/InkML" xml:id="stk63" contextRef="#ctx0" brushRef="#br3">18322 4021 0,'0'0'30,"0"0"-30,64 -5 0,-20 5 31,20 10 -31,16 22 0,-4 -27 16,12 -15 -1,-4 15 -15,16 -21 16,-12 11 -16,-4 10 31,-12 -10 -31,-8 31 0,0 -10 16,-20 -10 -16,-8 -1 31,-8 -21 -31,-12 5 16,-16 6 -16,0 0 15,0 10 -15,0 -10 16,-40 10 0,28 -10 -16,0 -32 31,0 5 -31,-4 -15 0,-8 -1 31,12 -10 -31,-16 -6 0,0 22 16,-4 -21 -16,-16 42 31,0 -27 -31,8 37 16,4 6 -16,8 10 15,12 -20 -15,4 36 31,12 5 -31,0 -5 0,60 11 16,-12 21 -16,24 -11 31,12 6 -31,8 31 16,0 -16 -16,-24 -4 16,-20 -1 -16,-28 16 35,-48 0 -35,-40 21 0,-28 -11 31,-8 -20 -31,16 36 0,88 -100 31,0 0 -31,0 0 0</inkml:trace>
    </iact:actionData>
  </iact:action>
  <iact:action type="add" startTime="137021">
    <iact:property name="dataType"/>
    <iact:actionData xml:id="d64">
      <inkml:trace xmlns:inkml="http://www.w3.org/2003/InkML" xml:id="stk64" contextRef="#ctx0" brushRef="#br3">22890 3778 0,'12'-58'31,"-12"58"-31,112 -16 0,-32 32 16,28 -21 -16,16 5 31,-12 5 -31,4 -10 0,-12 -11 31,8 32 -31,8 -11 0,-16 -10 32,-24 5 -32,-28 -16 0,-8 21 15,-16 -21 -15,-28 11 31,0 -6 -31,0 -5 0,-40 22 32,24 -12 -32,-20 1 0,-16 -5 31,0 -27 -31,-24 15 0,-8 -36 31,8 11 -31,16 -27 0,0 42 16,20 16 -16,4 -10 31,20 -1 -31,8 22 0,8 16 16,8 -6 -16,16 -5 4,-24 0 -4,84 37 32,-16 -21 -32,20 37 15,16 31 -15,8 -20 31,-20 47 -31,-16 -11 0,-32 22 32,-28 15 -32,-40 -5 0,-56 -37 31,-112 -89 -31,192 -6 0,0 0 16,0 0 -16</inkml:trace>
    </iact:actionData>
  </iact:action>
  <iact:action type="add" startTime="137022">
    <iact:property name="dataType"/>
    <iact:actionData xml:id="d65">
      <inkml:trace xmlns:inkml="http://www.w3.org/2003/InkML" xml:id="stk65" contextRef="#ctx0" brushRef="#brinv">0 0 0</inkml:trace>
    </iact:actionData>
  </iact:action>
  <iact:action type="add" startTime="137023">
    <iact:property name="dataType"/>
    <iact:actionData xml:id="d66">
      <inkml:trace xmlns:inkml="http://www.w3.org/2003/InkML" xml:id="stk66" contextRef="#ctx0" brushRef="#brinv">24960 24553 0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32584" units="1/cm"/>
          <inkml:channelProperty channel="Y" name="resolution" value="1.49157" units="1/cm"/>
          <inkml:channelProperty channel="T" name="resolution" value="1" units="1/dev"/>
        </inkml:channelProperties>
      </inkml:inkSource>
      <inkml:timestamp xml:id="ts0" timeString="2017-11-11T07:00:18.393Z"/>
    </inkml:context>
    <inkml:brush xml:id="br0">
      <inkml:brushProperty name="width" value="0.07905" units="cm"/>
      <inkml:brushProperty name="height" value="0.07905" units="cm"/>
      <inkml:brushProperty name="color" value="#000000"/>
    </inkml:brush>
    <inkml:brush xml:id="br1">
      <inkml:brushProperty name="width" value="0.07905" units="cm"/>
      <inkml:brushProperty name="height" value="0.07905" units="cm"/>
      <inkml:brushProperty name="color" value="#FF0000"/>
    </inkml:brush>
    <inkml:brush xml:id="br2">
      <inkml:brushProperty name="width" value="0.07905" units="cm"/>
      <inkml:brushProperty name="height" value="0.07905" units="cm"/>
      <inkml:brushProperty name="color" value="#0000FF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134008">
    <iact:property name="dataType"/>
    <iact:actionData xml:id="d0">
      <inkml:trace xmlns:inkml="http://www.w3.org/2003/InkML" xml:id="stk0" contextRef="#ctx0" brushRef="#br0">2774 363 0,'0'0'32,"0"0"-32,0 0 0,0 0 31,0 0 -31,0 0 0,0 0 0,0 0 0,0 0 0,0 0 15,0 0 -15,0 0 16,0 0 -16,-44 104 47,44 -84 -16,16 12 -31,-12 -8 0,12 4 31,-4 -8 -31,-4 -20 0,12 0 32,-8 -36 -32,12 8 0,-8 -12 15,0 0 -15,0 -12 32,-8 24 -32,-8 4 0,-8 4 31,-4 0 -31,-4 -4 0,-28 8 31,16 0 -31,-4 40 0,8 0 16,0 12 -16,4 24 31,0 -4 -31,20 0 0,4 -4 45,0 -16 -45,8 0 0,8 -12 16,-4 -8 -16,8 -12 31,0 -24 -31,0 -4 16,-4 -4 -16,-8 -8 15,12 -8 1,-12 12 -16,-4 -8 16,-8 -4 -16,-8 24 31,-4 -8 -31,-28 16 0,8 12 31,0 8 -31,4 20 0,8 -8 16,8 20 -16,0 12 31,16 -4 -31,12 -12 16,-16 -36 -16,0 0 0,0 0 15</inkml:trace>
    </iact:actionData>
  </iact:action>
  <iact:action type="add" startTime="135272">
    <iact:property name="dataType"/>
    <iact:actionData xml:id="d1">
      <inkml:trace xmlns:inkml="http://www.w3.org/2003/InkML" xml:id="stk1" contextRef="#ctx0" brushRef="#br0">1258 1767 0,'0'0'31,"0"0"-31,0 0 16,0 0 -16,0 0 0,0 0 0,0 0 15,0 0 -15,0 0 0,0 0 0,0 0 32,0 0 -32,0 0 0,-72 84 62,68 -64 -62,-8 16 31,4 -16 -31,12 28 0,4 12 30,4 -4 -30,8 -4 0,0 -24 15,0 8 -15,-8 -16 32,4 -12 -32,8 -12 0,-12 -8 31,0 -12 -31,0 -12 0,-8 16 15,-4 -8 -15,-8 -12 32,4 8 -32,-8 0 15,0 0 -15,-8 4 16,-8 0 -16,16 0 31,-4 28 -31,8 -12 0,4 12 0,0 0 31,4 0 -31,0 0 0,0 0 0,56 108 32,-36 -80 -17,4 8 -15,-4 -16 32,-8 -16 -32,-8 -4 0,-4 -4 0,4 -8 0,-8 8 31,12 -24 -31,-8 28 31,8 -128 -31,-8 128 16,0 0 -16,0 0 0</inkml:trace>
    </iact:actionData>
  </iact:action>
  <iact:action type="add" startTime="136363">
    <iact:property name="dataType"/>
    <iact:actionData xml:id="d2">
      <inkml:trace xmlns:inkml="http://www.w3.org/2003/InkML" xml:id="stk2" contextRef="#ctx0" brushRef="#br0">5058 643 0,'0'0'16,"0"0"-16,0 0 31,-56 116 -31,56 -84 16,16 8 -16,-4 -4 15,16 4 -15,-20 4 31,12 -4 -31,-4 -16 0,4 -16 16,20 -32 -16,-12 -20 31,-4 -12 -31,-8 -12 0,-8 -4 32,-8 -4 -32,-4 8 0,-4 8 16,-4 24 -16,-8 20 0,4 16 15,-20 12 -15,4 20 32,-4 28 -32,16 16 15,8 -20 -15,8 8 16,4 0 -16,24 -4 31,-24 -60 -31,0 0 0,0 0 0</inkml:trace>
    </iact:actionData>
  </iact:action>
  <iact:action type="add" startTime="137067">
    <iact:property name="dataType"/>
    <iact:actionData xml:id="d3">
      <inkml:trace xmlns:inkml="http://www.w3.org/2003/InkML" xml:id="stk3" contextRef="#ctx0" brushRef="#br0">5610 2471 0,'0'0'22,"0"0"-22,0 0 0,0 0 32,0 0 -32,0 0 0,0 0 0,-80 44 31,56 -16 -31,8 16 31,0 4 -31,8 8 0,4 0 31,8 8 -31,12 4 0,12 -16 32,-4 -28 -32,0 -12 0,4 -32 15,-12 -36 -15,4 -24 32,-16 4 -32,-4 0 0,0 12 31,-20 8 -31,4 32 0,-12 12 31,4 24 -31,-8 8 0,-12 0 16,-28 16 -16,-8 -40 31,80 4 -31,0 0 0,0 0 16</inkml:trace>
    </iact:actionData>
  </iact:action>
  <iact:action type="add" startTime="137712">
    <iact:property name="dataType"/>
    <iact:actionData xml:id="d4">
      <inkml:trace xmlns:inkml="http://www.w3.org/2003/InkML" xml:id="stk4" contextRef="#ctx0" brushRef="#br0">3742 3911 0,'0'0'16,"0"0"-16,0 0 31,0 0 -31,0 0 0,0 0 0,0 0 16,0 0 -16,0 0 0,-48 108 47,68 -52 -47,-4 4 31,4 8 -31,0 -8 0,0 -28 16,0 -4 -16,-4 -12 31,12 -32 -31,-12 -24 16,4 4 -16,-16 -24 15,-12 -20 -15,0 20 31,-24 -4 -31,4 40 0,4 -4 16,-12 36 -16,-4 36 31,4 32 -31,0 16 0,-4 -32 32,-32 0 -32,72 -60 0,0 0 0,0 0 31</inkml:trace>
    </iact:actionData>
  </iact:action>
  <iact:action type="add" startTime="138665">
    <iact:property name="dataType"/>
    <iact:actionData xml:id="d5">
      <inkml:trace xmlns:inkml="http://www.w3.org/2003/InkML" xml:id="stk5" contextRef="#ctx0" brushRef="#br0">1522 1755 0,'0'0'29,"0"0"-29,0 0 16,0 0 -16,0 0 0,0 0 0,0 0 31,0 0 -31,0 0 0,0 0 0,0 0 16,80 -48 31,-60 16 -47,0 -8 15,4 -8 -15,8 -8 31,0 -8 -31,0 -8 16,8 -12 -16,-8 8 16,8 -4 -16,-8 4 31,0 4 -31,4 8 0,8 -4 31,0 16 -31,-4 4 0,0 8 16,-8 16 -16,-12 8 31,-12 20 -31,4 -4 0,-12 16 16,4 0 -16,-4 -12 15,0 -4 -15,0 0 32,0 0 -32,0 0 0,0 0 0,0 0 0</inkml:trace>
    </iact:actionData>
  </iact:action>
  <iact:action type="add" startTime="139543">
    <iact:property name="dataType"/>
    <iact:actionData xml:id="d6">
      <inkml:trace xmlns:inkml="http://www.w3.org/2003/InkML" xml:id="stk6" contextRef="#ctx0" brushRef="#br0">1778 431 0,'0'0'31,"0"0"-31,0 0 0,0 0 31,0 0 -31,0 0 0,0 0 31,0 0 -31,0 0 0,0 0 16,12 112 -16,4 -100 31,16 4 -31,12 -24 0,4 16 31,16 0 -31,4 4 0,-4 -16 15,8 0 1,0 -8 -16,-12 -16 15,-24 16 -15,12 0 32,-16 0 -32,4 4 0,-16 8 31,-12 0 -31,-4 12 0,0 -12 0,-12 4 0,8 8 15,0 -8 -15,-8 -8 0,8 4 0,0 0 32,0 0 -32,0 0 0,0 0 0,0 0 0,0 0 0,0 0 31,0 0 -31,0 0 0,0 0 31,0 0 -31,12 116 78,4 -60 -78,12 44 32,-8 12 -32,4 20 0,20 -4 31,-8 -24 -31,-16 -52 0,8 -52 15,-28 0 -15,0 0 0,0 0 32</inkml:trace>
    </iact:actionData>
  </iact:action>
  <iact:action type="add" startTime="140712">
    <iact:property name="dataType"/>
    <iact:actionData xml:id="d7">
      <inkml:trace xmlns:inkml="http://www.w3.org/2003/InkML" xml:id="stk7" contextRef="#ctx0" brushRef="#br0">3194 287 0,'0'0'16,"0"0"-16,0 0 31,0 0 -31,0 0 0,0 0 0,0 0 0,0 0 0,0 0 46,0 0 -46,68 -12 31,-28 4 0,4 0 -31,0 16 0,8 -12 16,24 20 -16,4 0 31,-8 -4 -31,-12 8 16,8 -12 -16,8 4 15,8 4 -15,16 -4 31,-36 0 -31,0 -4 0,-12 -4 16,-8 0 -16,0 0 31,8 20 -31,-12 -20 16,0 8 -16,8 4 16,4 -4 -16,4 8 31,-4 -8 -31,-20 -4 0,-8 -8 15,-12 4 -15,-12 4 32,0 -28 -32,0 20 0,0 0 0,0 0 0</inkml:trace>
    </iact:actionData>
  </iact:action>
  <iact:action type="add" startTime="142488">
    <iact:property name="dataType"/>
    <iact:actionData xml:id="d8">
      <inkml:trace xmlns:inkml="http://www.w3.org/2003/InkML" xml:id="stk8" contextRef="#ctx0" brushRef="#br0">4598 47 0,'0'0'31,"0"0"-31,0 0 32,0 0 -32,80 112 0,-36 -56 15,0 4 -15,8 -4 16,-8 -12 -16,-4 -8 31,-8 0 -31,-12 -8 0,-12 -4 31,0 0 -31,-12 -12 0,-16 8 32,-4 -4 -32,4 -12 0,-16 12 15,0 20 -15,-8 12 31,-4 0 -31,-8 -4 16,4 20 -16,4 16 16,8 -12 -16,-12 -16 31,52 -52 -31,0 0 0,0 0 0</inkml:trace>
    </iact:actionData>
  </iact:action>
  <iact:action type="add" startTime="144251">
    <iact:property name="dataType"/>
    <iact:actionData xml:id="d9">
      <inkml:trace xmlns:inkml="http://www.w3.org/2003/InkML" xml:id="stk9" contextRef="#ctx0" brushRef="#br0">5218 1195 0,'-12'136'31,"12"-136"-31,0 0 0,20 108 31,0 -44 -31,8 16 0,8 24 31,-8 8 -31,4 4 0,4 36 32,8 24 -32,0 -32 0,-8 -4 31,-8 -24 -31,12 4 0,-40 -120 16,0 0 -16,0 0 31</inkml:trace>
    </iact:actionData>
  </iact:action>
  <iact:action type="add" startTime="144852">
    <iact:property name="dataType"/>
    <iact:actionData xml:id="d10">
      <inkml:trace xmlns:inkml="http://www.w3.org/2003/InkML" xml:id="stk10" contextRef="#ctx0" brushRef="#br0">5178 2339 0,'0'0'32,"0"0"-32,0 0 0,0 0 15,0 0 -15,0 0 32,0 0 -32,0 0 0,-68 28 15,68 -24 1,0 4 -16,48 12 31,-4 28 -31,4 -8 0,-12 4 31,-4 -20 -31,-4 12 0,12 12 21,-8 -4 -21,-4 -20 15,-8 -4 -15,-8 -4 0,0 -8 31,4 0 -31,0 -20 0,4 -32 32,4 -8 -32,4 -40 0,4 -28 15,12 -40 -15,4 -48 32,-48 208 -32,0 0 0,0 0 15</inkml:trace>
    </iact:actionData>
  </iact:action>
  <iact:action type="add" startTime="145545">
    <iact:property name="dataType"/>
    <iact:actionData xml:id="d11">
      <inkml:trace xmlns:inkml="http://www.w3.org/2003/InkML" xml:id="stk11" contextRef="#ctx0" brushRef="#br0">5414 2851 0,'0'0'31,"0"0"-31,0 0 15,0 0 -15,-44 104 32,12 -76 -32,-20 0 0,-4 20 31,-4 8 -31,0 -12 16,0 -4 -16,-8 8 15,0 12 -15,8 -4 16,-12 8 -16,12 -4 31,8 -4 -31,-4 -4 0,8 20 31,-16 -16 -31,4 -8 0,16 16 16,8 -8 -16,-8 4 31,0 16 -31,8 -4 16,8 -16 -16,12 -4 15,-12 -4 -15,4 -12 32,16 -12 -32,-4 -16 0,4 20 31,8 -24 -31,-32 0 0,12 -4 31,20 0 -31,0 0 0,0 0 16</inkml:trace>
    </iact:actionData>
  </iact:action>
  <iact:action type="add" startTime="146090">
    <iact:property name="dataType"/>
    <iact:actionData xml:id="d12">
      <inkml:trace xmlns:inkml="http://www.w3.org/2003/InkML" xml:id="stk12" contextRef="#ctx0" brushRef="#br0">4442 3491 0,'0'0'32,"0"0"-32,0 0 0,-56 132 31,20 -96 -31,-8 28 0,-4 -8 16,-4 16 -16,4 -8 31,-4 4 -31,20 -8 0,4 -16 31,8 -24 -31,20 16 0,0 -16 31,0 -8 -31,16 0 0,-4 -12 16,12 4 -16,0 0 31,12 16 -31,-8 -12 0,12 24 31,0 16 -31,8 -16 0,8 -4 32,4 -12 -32,16 8 0,-8 0 15,-12 -20 -15,-56 -4 32,0 0 -32,0 0 0</inkml:trace>
    </iact:actionData>
  </iact:action>
  <iact:action type="add" startTime="146949">
    <iact:property name="dataType"/>
    <iact:actionData xml:id="d13">
      <inkml:trace xmlns:inkml="http://www.w3.org/2003/InkML" xml:id="stk13" contextRef="#ctx0" brushRef="#br0">3558 4143 0,'0'0'15,"0"0"-15,-100 -40 16,64 24 -16,0 -4 31,-4 0 -31,-4 0 0,-8 8 32,0 -16 -32,-4 0 15,8 4 -15,-4 -4 0,-4 0 31,8 -4 -31,4 12 0,16 -4 30,-4 -8 -30,-24 12 0,-4 -32 31,-4 20 -31,8 -4 0,20 8 16,8 0 -16,-12 -4 31,4 16 -31,0 -20 15,8 12 -15,-4 8 16,8 -12 -16,-16 0 31,-8 0 -31,16 4 0,-12 -4 32,8 12 -32,-8 -20 0,8 4 31,-12 -12 -31,12 -4 0,12 4 15,-8 4 -15,4 -12 32,8 4 -32,-8 0 0,-4 12 31,16 8 -31,-4 -12 0,-16 -8 31,0 4 -31,-4 0 0,-4 16 31,8 12 -31,4 4 0,-4 4 16,8 12 -16,-12 16 31,40 -20 -31,0 0 0,0 0 0</inkml:trace>
    </iact:actionData>
  </iact:action>
  <iact:action type="add" startTime="147899">
    <iact:property name="dataType"/>
    <iact:actionData xml:id="d14">
      <inkml:trace xmlns:inkml="http://www.w3.org/2003/InkML" xml:id="stk14" contextRef="#ctx0" brushRef="#br0">1494 2467 0,'0'0'31,"0"0"-31,0 0 0,0 0 16,-36 112 -16,8 -108 31,8 8 -31,0 16 0,4 -16 31,-8 4 -31,8 24 0,0 -4 32,8 28 -32,0 8 15,8 -8 -15,0 16 0,12 -8 31,4 8 -31,-4 4 0,8 -20 32,-8 -16 -32,0 -20 0,-8 -20 31,8 4 -31,-8 -12 0,-4 0 0,8 -68 45,0 36 -45,0 -16 16,-12 -20 -16,0 0 31,4 -4 -31,8 -4 0,-8 12 31,4 -8 -31,8 0 0,-8 12 32,8 0 -32,-12 20 0,-12 -4 15,4 12 -15,12 24 31,-4 -12 -31,-4 12 0,4 8 0,0 0 0,8 0 32,-8 0 -32,0 0 0,0 0 0,0 0 0,0 0 0,0 0 31,0 0 -31,0 0 0,64 116 62,-40 -96 -46,12 -12 -16,12 -4 31,20 4 -31,8 0 0,4 0 32,-4 -4 -32,8 -8 0,8 4 15,-8 -20 -15,-84 20 31,0 0 -31,0 0 0</inkml:trace>
    </iact:actionData>
  </iact:action>
  <iact:action type="add" startTime="167729">
    <iact:property name="dataType"/>
    <iact:actionData xml:id="d15">
      <inkml:trace xmlns:inkml="http://www.w3.org/2003/InkML" xml:id="stk15" contextRef="#ctx0" brushRef="#br0">42 963 0,'0'0'16,"0"0"-16,0 0 15,0 0 -15,0 0 0,0 0 0,84 -80 32,-72 76 -1,-4 4 -31,8 0 0,4 8 31,-4 16 -31,0 -20 0,-8 8 0,12 24 16,-16 0 15,12 -4 -31,0 28 0,-20 -16 31,4 4 -31,-8 4 0,8 12 16,0 4 0,4 -4 -16,-4 -4 31,8 4 -31,0 -16 0,-4 16 31,8 -12 -31,4 -12 0,20 -4 16,-4 -4 -16,-8 -8 31,4 -8 -31,4 -20 0,0 0 31,-4 -20 -31,4 -4 0,-4 0 16,4 -4 -16,-12 -8 31,-4 -12 -31,0 -12 16,-8 8 -16,-4 -20 15,-12 12 -15,-4 -12 32,-8 4 -32,-8 24 0,8 -12 31,-4 4 -31,16 16 0,-8 16 31,16 16 -31,-4 0 0,4 8 0,8 0 0,24 60 47,4 -12 -47,28 -4 0,8 8 16,12 -12 -16,0 -20 31,4 -44 -31,-36 -40 15,-52 64 -15,0 0 0,0 0 16</inkml:trace>
    </iact:actionData>
  </iact:action>
  <iact:action type="add" startTime="168984">
    <iact:property name="dataType"/>
    <iact:actionData xml:id="d16">
      <inkml:trace xmlns:inkml="http://www.w3.org/2003/InkML" xml:id="stk16" contextRef="#ctx0" brushRef="#br0">1298 1751 0,'0'0'16,"0"0"-16,0 0 15,0 0 -15,0 0 0,0 0 0,-88 -24 47,64 40 -47,-4 8 16,0 8 -16,4 24 31,-8 24 -31,16 4 0,32 0 16,4 -8 -1,16 -24 -15,4 -12 16,20 -32 -16,8 -44 31,-4 -16 -31,0 -28 0,-20 -4 32,-8 -24 -32,-4 0 0,-16 24 31,-12 16 -31,-16 16 0,-4 -4 15,-24 16 -15,-12 24 32,-4 28 -32,4 12 15,-4 12 -15,-8 24 16,12 4 -16,12 32 31,20 8 -31,20 -8 0,12 4 16,20 -16 -16,16 -4 31,-48 -80 -31,0 0 0,0 0 0</inkml:trace>
    </iact:actionData>
  </iact:action>
  <iact:action type="add" startTime="171914">
    <iact:property name="dataType"/>
    <iact:actionData xml:id="d17">
      <inkml:trace xmlns:inkml="http://www.w3.org/2003/InkML" xml:id="stk17" contextRef="#ctx0" brushRef="#br1">1654 1579 0,'0'0'15,"0"0"-15,0 0 16,0 0 -16,-52 -120 31,52 88 -31,0 24 0,12 -20 31,-8 -4 -31,-4 4 0,-8 -4 32,0 0 -32,-4 -4 0,-8 8 31,4 16 -31,-8 8 0,0 4 16,-8 4 -16,-12 8 31,-4 -20 -31,0 32 0,-4 4 31,12 0 -31,4 24 0,4 -12 16,0 16 -16,-8 -4 31,20 4 -31,4 -16 16,4 12 -16,0 -12 15,12 8 -15,0 -8 31,-4 0 -31,12 4 0,0 8 32,4 -16 -32,24 24 0,-8 -12 31,0 4 -31,-4 -4 0,4 -4 16,0 -12 -16,0 0 31,4 -8 -31,-4 -4 0,0 -20 31,-12 16 -31,8 -16 0,-4 0 31,16 -8 -31,8 0 0,-12 -8 16,4 0 -16,-4 -4 31,-4 -16 -31,8 8 0,-12 -8 31,-12 -8 -31,8 0 0,-8 -4 16,-4 -4 -16,-8 -8 31,-8 -4 -31,-4 8 16,-20 -16 -16,-16 -8 16,-20 -8 -16,0 16 31,-12 4 -31,12 16 0,0 8 31,12 16 -31,56 28 0,0 0 0,0 0 31</inkml:trace>
    </iact:actionData>
  </iact:action>
  <iact:action type="add" startTime="176721">
    <iact:property name="dataType"/>
    <iact:actionData xml:id="d18">
      <inkml:trace xmlns:inkml="http://www.w3.org/2003/InkML" xml:id="stk18" contextRef="#ctx0" brushRef="#br2">3982 3979 0,'0'0'16,"0"0"-16,0 0 31,0 0 -31,0 0 0,0 0 0,-88 -84 31,64 64 -31,-24 -4 32,-8 -4 -32,4 16 0,-4 12 15,-12 8 1,8 40 -16,8 -20 15,0 24 -15,20 0 32,8 8 -32,12 -12 0,0 0 31,12 20 -31,12 -8 0,4 12 16,4 -16 -16,24 0 31,12 0 -31,0 -8 15,12 0 -15,4 -8 16,-8 -24 -16,4 -4 31,-12 -20 -31,4 8 0,-16 -32 40,-16 4 -40,0 -12 0,0 4 15,4 -36 -15,-24 4 31,-12 4 -31,-16 -20 16,-4 20 -16,-4 -4 16,-16 -12 -16,-4 20 31,-4 -4 -31,-4 24 0,0 12 31,-4 4 -31,-8 20 0,16 12 31,4 28 -31,16 12 0,4 52 16,4 36 -16,20 -24 31,4 -112 -31,0 0 0,0 0 0</inkml:trace>
    </iact:actionData>
  </iact:action>
  <iact:action type="add" startTime="178493">
    <iact:property name="dataType"/>
    <iact:actionData xml:id="d19">
      <inkml:trace xmlns:inkml="http://www.w3.org/2003/InkML" xml:id="stk19" contextRef="#ctx0" brushRef="#br2">5026 4551 0,'0'0'31,"0"0"-31,72 -108 16,-28 56 -16,-20 -28 31,-8 4 -31,0 -4 0,-4 -8 16,-4 -4 -16,-8 16 31,4 16 -31,-8 28 0,-8 28 31,8 0 -31,-4 4 0,4 36 45,-4 4 -45,0 4 0,4 -8 16,4 16 -16,0 0 31,8 4 -31,0 4 0,4 0 31,8 8 -31,8 32 0,12 8 32,8 -8 -32,4 -20 0,4 -4 31,-4 -28 -31,-12 -28 0,-40 -20 16,0 0 -16,0 0 0</inkml:trace>
    </iact:actionData>
  </iact:action>
  <iact:action type="add" startTime="179210">
    <iact:property name="dataType"/>
    <iact:actionData xml:id="d20">
      <inkml:trace xmlns:inkml="http://www.w3.org/2003/InkML" xml:id="stk20" contextRef="#ctx0" brushRef="#br2">4698 3747 0,'0'0'16,"0"0"-16,0 0 15,72 24 -15,-68 -24 31,0 28 -31,-4 -12 0,-8 8 32,0 -4 -32,-4 -4 0,0 8 31,0 -4 -31,4 16 0,0 4 16,16 4 -16,-8 4 31,0 0 -31,4 12 0,4 -4 31,4 4 -31,4 -8 0,4 4 31,-12 -8 -31,4 -4 0,-4 -8 32,0 -12 -32,0 -4 0,4 -4 15,-4 -8 -15,4 12 0,-4 -16 31,4 -4 -31,4 8 0,-8 0 32,0 -4 -32,0 -8 0,4 20 31,4 -8 -31,-4 -8 0,0 -4 16,0 0 -16,24 -36 31,24 -48 -31,-60 88 31,0 0 -31,0 0 0</inkml:trace>
    </iact:actionData>
  </iact:action>
  <iact:action type="add" startTime="179211">
    <iact:property name="dataType"/>
    <iact:actionData xml:id="d21">
      <inkml:trace xmlns:inkml="http://www.w3.org/2003/InkML" xml:id="stk21" contextRef="#ctx0" brushRef="#brinv">0 0 0</inkml:trace>
    </iact:actionData>
  </iact:action>
  <iact:action type="add" startTime="179212">
    <iact:property name="dataType"/>
    <iact:actionData xml:id="d22">
      <inkml:trace xmlns:inkml="http://www.w3.org/2003/InkML" xml:id="stk22" contextRef="#ctx0" brushRef="#brinv">5760 4883 0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55715" units="1/cm"/>
          <inkml:channelProperty channel="Y" name="resolution" value="1.97077" units="1/cm"/>
          <inkml:channelProperty channel="T" name="resolution" value="1" units="1/dev"/>
        </inkml:channelProperties>
      </inkml:inkSource>
      <inkml:timestamp xml:id="ts0" timeString="2017-11-11T07:16:21.264Z"/>
    </inkml:context>
    <inkml:brush xml:id="br0">
      <inkml:brushProperty name="width" value="0.07905" units="cm"/>
      <inkml:brushProperty name="height" value="0.07905" units="cm"/>
      <inkml:brushProperty name="color" value="#000000"/>
    </inkml:brush>
    <inkml:brush xml:id="br1">
      <inkml:brushProperty name="width" value="0.07905" units="cm"/>
      <inkml:brushProperty name="height" value="0.07905" units="cm"/>
      <inkml:brushProperty name="color" value="#FF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40096">
    <iact:property name="dataType"/>
    <iact:actionData xml:id="d0">
      <inkml:trace xmlns:inkml="http://www.w3.org/2003/InkML" xml:id="stk0" contextRef="#ctx0" brushRef="#br0">524 7139 0,'-33'-21'31,"33"21"-31,0 0 16,-113 0 -16,71 11 31,4 15 -31,-4 -15 0,5 20 16,18 6 -16,-5 -5 31,1 21 -31,9 16 0,4 10 31,10 11 -31,0 0 0,5 5 16,9 -16 -16,-4 -5 31,4 0 -31,0 -21 0,19 -6 31,-19 1 -31,33 0 0,0 4 31,-14 -4 -31,13 -22 0,-8 1 32,-5 -11 -32,19 -37 0,-10 26 31,-5 -26 -31,-13 0 0,-1 -22 16,6 12 -16,-15 -28 31,-5 22 -31,1 -21 0,-20 21 15,1 -15 -15,-19 9 32,-5 -15 -32,-10 37 15,6 5 -15,-10 -5 16,5 10 -16,-10 -4 30,10 -1 -30,9 26 0,0 22 31,14 16 -31,5 36 0,0 16 16,-14 27 -16,14 -37 31,14 -90 -31,0 0 16,0 0 -16</inkml:trace>
    </iact:actionData>
  </iact:action>
  <iact:action type="add" startTime="42123">
    <iact:property name="dataType"/>
    <iact:actionData xml:id="d1">
      <inkml:trace xmlns:inkml="http://www.w3.org/2003/InkML" xml:id="stk1" contextRef="#ctx0" brushRef="#br0">1097 7324 0,'127'259'16,"-127"-259"-16,33 148 31,0 16 -15,-19 -48 -16,-5 -10 0,1 -27 15,-15 -5 -15,-5 -42 16,10 -21 -16,-4 -11 31,-1 0 -31,5 -85 16,-14 64 -16,9 0 15,-18 -27 -15,-1 -36 32,1 4 -32,-5 -9 0,-5 -7 31,23 1 -31,1 -5 0,4 10 31,5 16 -31,5 11 0,14 26 16,4 -22 -16,5 28 31,-4 10 -31,23 5 0,-5 5 31,10 1 -31,-5 15 0,5 -5 31,-1 10 -31,6 6 0,-25 27 16,-3 -6 -16,-1 21 31,-5 16 -31,-18 -11 0,-10 16 32,-32 -5 -32,-10 -5 0,-10 -11 31,-27 -47 -31,23 10 0,4 -10 31,-4 -1 -31,28 6 0,5 -16 16,9 -16 -16,19 16 0,0 -5 31,0 21 -31,52 -32 31,-19 26 -31,28 -4 0,-19 4 31,15 38 -31,-1 -11 0,-4 21 16,-1 21 -16,11 16 31,-6 -26 -31,0 16 0,-4 -1 32,-24 -26 -32,-9 -37 0,-14 -15 0,-5 -6 15,0 0 -15,0 0 0,0 0 0,0 0 31</inkml:trace>
    </iact:actionData>
  </iact:action>
  <iact:action type="add" startTime="42982">
    <iact:property name="dataType"/>
    <iact:actionData xml:id="d2">
      <inkml:trace xmlns:inkml="http://www.w3.org/2003/InkML" xml:id="stk2" contextRef="#ctx0" brushRef="#br0">2032 7626 0,'0'0'32,"0"0"-32,0 0 15,0 0 -15,0 185 32,9 -143 -32,-9 21 0,10 38 31,-15 20 -31,10 -26 15,-10 -5 -15,0 0 0,5 -21 32,14 -22 -32,-9 -26 15,0 -21 -15,-19 0 0,9 -121 16,10 20 15,-1 -41 -31,1 -33 0,9 -10 28,-14 -5 -28,10 21 0,4 53 16,28 -6 -16,-14 43 31,19 31 -31,-14 38 16,-5 4 -16,0 22 16,1 32 -16,-1 -6 31,14 37 -31,5 6 0,0 0 15,0 -17 -15,-14 33 32,4 10 -32,1 16 0,-5 -22 31,-19 6 -31,10 0 0,-1 5 31,-18 -26 -31,-5 -26 0,0 -22 31,-19 -16 -31,5 -4 0,-47 -33 32,-33 -47 -32,94 58 0,0 0 15,0 0 -15</inkml:trace>
    </iact:actionData>
  </iact:action>
  <iact:action type="add" startTime="43667">
    <iact:property name="dataType"/>
    <iact:actionData xml:id="d3">
      <inkml:trace xmlns:inkml="http://www.w3.org/2003/InkML" xml:id="stk3" contextRef="#ctx0" brushRef="#br0">2126 8011 0,'0'0'31,"117"11"-31,-37 5 0,9 15 31,-4 6 -31,4 -5 16,-14 -11 -16,-18 32 30,-20 -16 -30,20 -10 15,-57 -27 -15,0 0 0,0 0 32</inkml:trace>
    </iact:actionData>
  </iact:action>
  <iact:action type="add" startTime="43947">
    <iact:property name="dataType"/>
    <iact:actionData xml:id="d4">
      <inkml:trace xmlns:inkml="http://www.w3.org/2003/InkML" xml:id="stk4" contextRef="#ctx0" brushRef="#br0">2816 7409 0,'0'0'31,"0"0"-31,76 16 15,-20 5 -15,-9 5 32,5 -10 -32,18 16 0,5 0 15,-4 -1 -15,-10 38 32,-9 -16 -32,-15 -16 0,-4 -5 15,-14 -6 -15,-19 -26 31,0 0 -31,0 0 0,0 0 0</inkml:trace>
    </iact:actionData>
  </iact:action>
  <iact:action type="add" startTime="44275">
    <iact:property name="dataType"/>
    <iact:actionData xml:id="d5">
      <inkml:trace xmlns:inkml="http://www.w3.org/2003/InkML" xml:id="stk5" contextRef="#ctx0" brushRef="#br0">3484 7044 0,'0'0'30,"0"0"-30,0 0 0,0 0 16,0 0 -16,-43 143 31,10 -64 -31,1 27 0,-6 10 15,10 27 1,-5 26 -16,9 11 16,-4 20 -16,9 12 31,-9 -38 -31,5 -47 16,-5 -37 -16,-5 -42 15,-10 -96 -15,43 48 31,0 0 -31,0 0 0</inkml:trace>
    </iact:actionData>
  </iact:action>
  <iact:action type="add" startTime="47860">
    <iact:property name="dataType"/>
    <iact:actionData xml:id="d6">
      <inkml:trace xmlns:inkml="http://www.w3.org/2003/InkML" xml:id="stk6" contextRef="#ctx0" brushRef="#br1">421 6532 0,'-10'-32'32,"10"32"-32,0 0 0,0 0 31,0 0 -31,122 153 0,-42 -47 31,28 15 -31,0 -4 5,47 36 -5,29 16 0,-6 -10 31,43 20 -31,-33 -57 0,-5 10 31,10 -11 -31,13 -4 0,-18 -12 32,-37 1 -32,-39 -16 0,-13 -11 15,0 -10 -15,-15 10 31,-18 -42 -31,-52 -10 0,-9 -17 32,-5 -57 -32,0 47 0,0 0 31,0 0 -31</inkml:trace>
    </iact:actionData>
  </iact:action>
  <iact:action type="add" startTime="48396">
    <iact:property name="dataType"/>
    <iact:actionData xml:id="d7">
      <inkml:trace xmlns:inkml="http://www.w3.org/2003/InkML" xml:id="stk7" contextRef="#ctx0" brushRef="#br1">3648 6827 0,'0'0'16,"-94"-15"-16,19 15 16,-19 -6 -16,-33 22 31,-19 48 -16,10 31 -15,0 21 0,-19 32 25,-19 11 -25,-37 57 31,-1 33 -31,6 10 0,32 -43 16,-9 12 -16,9 -12 31,14 -15 -31,28 -16 16,24 -32 -16,24 -47 15,4 -43 -15,33 -26 32,47 -37 -32,0 0 0,0 0 0</inkml:trace>
    </iact:actionData>
  </iact:action>
  <iact:action type="add" startTime="107887">
    <iact:property name="dataType"/>
    <iact:actionData xml:id="d8">
      <inkml:trace xmlns:inkml="http://www.w3.org/2003/InkML" xml:id="stk8" contextRef="#ctx0" brushRef="#br0">209 10009 0,'38'-37'31,"-38"37"-31,0 0 0,0 0 31,0 0 -31,0 0 0,0 0 31,0 0 -31,0 0 0,0 0 0,0 0 0,-14 159 47,14 -112 -47,0 -26 0,9 1 16,-4 -7 -16,-15 -4 31,6 -6 -31,-1 -5 0,5 16 0,0 -16 15,0 0 -15,0 0 0,0 0 0,0 0 15,0 0 -15,-94 -69 47,94 69 -15,0 0 -32,0 0 15</inkml:trace>
    </iact:actionData>
  </iact:action>
  <iact:action type="add" startTime="108713">
    <iact:property name="dataType"/>
    <iact:actionData xml:id="d9">
      <inkml:trace xmlns:inkml="http://www.w3.org/2003/InkML" xml:id="stk9" contextRef="#ctx0" brushRef="#br0">49 10115 0,'0'0'31,"0"0"-31,0 0 16,0 0 -16,0 0 0,0 0 0,0 0 31,0 0 -31,0 0 0,0 0 0,5 190 47,9 -89 -47,0 36 31,10 0 -31,-10 -15 16,5 -1 -16,0 -15 16,-1 -27 -16,20 -26 31,-15 -21 -31,1 -11 0,-10 -16 16,-9 -15 -16,-1 -6 0,1 -21 31,14 -5 -16,-5 -11 -15,5 21 16,-15 -37 -16,1 -15 16,14 15 -16,0 -37 31,-19 11 -31,0 11 16,4 -11 -16,1 42 15,-5 32 -15,9 0 31,1 21 -31,13 58 0,-18 26 32,19 38 -32,-6 20 0,11 -9 31,22 -22 -31,-18 0 0,0 -27 16,9 6 -16,19 -11 31,-9 -26 -31,-19 -21 15,-5 -22 -15,0 -41 16,-4 -43 -16,-5 -21 31,18 10 -31,5 -5 0,-18 -21 16,-10 -26 -16,-5 -38 31,-4 27 -31,-14 -15 16,-10 36 -16,5 63 15,-47 11 -15,9 27 32,19 15 -32,5 33 0,28 -22 0,0 0 31,0 0 -31</inkml:trace>
    </iact:actionData>
  </iact:action>
  <iact:action type="add" startTime="109763">
    <iact:property name="dataType"/>
    <iact:actionData xml:id="d10">
      <inkml:trace xmlns:inkml="http://www.w3.org/2003/InkML" xml:id="stk10" contextRef="#ctx0" brushRef="#br0">1600 10051 0,'0'0'31,"0"0"-31,0 0 16,0 0 -16,0 0 0,0 0 0,0 0 15,0 0 -15,0 0 0,-66 175 63,71 -96 -63,-1 16 0,10 0 15,5 11 -15,14 31 32,14 22 -32,0 -6 15,-5 -36 -15,-18 -28 16,9 -4 -16,-5 -16 31,-9 -1 -31,-10 -41 0,-14 -27 31,-9 -116 -31,-14 31 0,28 85 32,0 0 -32,0 0 0</inkml:trace>
    </iact:actionData>
  </iact:action>
  <iact:action type="add" startTime="110574">
    <iact:property name="dataType"/>
    <iact:actionData xml:id="d11">
      <inkml:trace xmlns:inkml="http://www.w3.org/2003/InkML" xml:id="stk11" contextRef="#ctx0" brushRef="#br0">2253 9555 0,'0'0'16,"0"0"-16,0 0 15,42 153 -15,-33 -100 32,15 26 -32,-15 43 0,24 10 15,-5 26 1,5 -10 -16,-5 21 16,1 6 -16,-6 -6 31,5 -26 -31,-4 -43 0,-10 -31 45,-14 -16 -45,-9 -53 0,-43 -48 31,52 48 -31,0 0 0,0 0 0</inkml:trace>
    </iact:actionData>
  </iact:action>
  <iact:action type="add" startTime="110994">
    <iact:property name="dataType"/>
    <iact:actionData xml:id="d12">
      <inkml:trace xmlns:inkml="http://www.w3.org/2003/InkML" xml:id="stk12" contextRef="#ctx0" brushRef="#br0">1567 11003 0,'0'0'32,"0"0"-32,131 -106 15,-74 43 -15,32 15 32,14 -5 -32,5 16 15,5 5 -15,-19 6 16,-33 10 -16,14 21 15,-23 6 -15,-33 58 32,-19 -69 -32,0 0 0,0 0 0</inkml:trace>
    </iact:actionData>
  </iact:action>
  <iact:action type="add" startTime="111352">
    <iact:property name="dataType"/>
    <iact:actionData xml:id="d13">
      <inkml:trace xmlns:inkml="http://www.w3.org/2003/InkML" xml:id="stk13" contextRef="#ctx0" brushRef="#br0">2976 10088 0,'0'0'32,"0"0"-32,0 0 15,5 233 -15,4 -127 16,1 36 -16,-1 6 31,0 43 -31,-4 -49 0,5 -20 16,4 5 -16,-5 -22 31,0 -89 -31,-27 -16 0,18 0 31,0 0 -31,0 0 0</inkml:trace>
    </iact:actionData>
  </iact:action>
  <iact:action type="add" startTime="111743">
    <iact:property name="dataType"/>
    <iact:actionData xml:id="d14">
      <inkml:trace xmlns:inkml="http://www.w3.org/2003/InkML" xml:id="stk14" contextRef="#ctx0" brushRef="#br0">3282 10088 0,'0'0'16,"0"0"-16,0 0 15,155 -5 -15,-52 -32 47,14 -10 -47,6 10 15,13 10 -15,-5 -15 0,6 10 31,-29 16 -31,-24 6 0,-60 -17 32,-24 27 -32,0 0 0,0 0 0</inkml:trace>
    </iact:actionData>
  </iact:action>
  <iact:action type="add" startTime="112086">
    <iact:property name="dataType"/>
    <iact:actionData xml:id="d15">
      <inkml:trace xmlns:inkml="http://www.w3.org/2003/InkML" xml:id="stk15" contextRef="#ctx0" brushRef="#br0">3817 9893 0,'0'0'16,"0"0"-16,28 201 31,-23 -117 -31,4 17 0,-9 20 16,0 43 -1,0 26 -15,5 -21 16,19 -10 -16,-20 -27 16,-8 -31 -16,-25 -80 31,6 -58 -31,23 37 0,0 0 0,0 0 0</inkml:trace>
    </iact:actionData>
  </iact:action>
  <iact:action type="add" startTime="112412">
    <iact:property name="dataType"/>
    <iact:actionData xml:id="d16">
      <inkml:trace xmlns:inkml="http://www.w3.org/2003/InkML" xml:id="stk16" contextRef="#ctx0" brushRef="#br0">4616 9877 0,'0'0'16,"0"0"-16,9 159 0,-23 -91 16,5 38 -16,-29 5 31,-9 21 -31,14 5 15,5 11 -15,5 -5 16,4 10 -16,14 -10 31,-4 -32 -31,13 -42 0,1 -27 16,4 -42 -16,10 0 31,5 -37 -31,-5 5 16,18 -20 -16,34 -1 15,8 26 -15,25 -4 32,13 15 -32,-4 5 0,-5 -5 31,-28 11 -31,-10 -6 0,-23 11 31,-9 0 -31,-33 -31 0,-5 31 0,0 0 16,0 0 -16</inkml:trace>
    </iact:actionData>
  </iact:action>
  <iact:action type="add" startTime="112901">
    <iact:property name="dataType"/>
    <iact:actionData xml:id="d17">
      <inkml:trace xmlns:inkml="http://www.w3.org/2003/InkML" xml:id="stk17" contextRef="#ctx0" brushRef="#br0">4414 10686 0,'0'0'16,"122"-32"-16,9 16 31,-4 -32 -31,0 27 16,0 21 -16,-5 -5 0,-23 10 31,-24 1 -31,-33 -6 0,-32 -22 31,-10 22 -31,0 0 0,0 0 16</inkml:trace>
    </iact:actionData>
  </iact:action>
  <iact:action type="add" startTime="113183">
    <iact:property name="dataType"/>
    <iact:actionData xml:id="d18">
      <inkml:trace xmlns:inkml="http://www.w3.org/2003/InkML" xml:id="stk18" contextRef="#ctx0" brushRef="#br0">4404 10062 0,'0'0'15,"80"21"-15,33 -21 16,14 16 -16,-5 -32 15,14 11 1,-4 21 -16,-34 -11 31,-98 -5 -31,0 0 0,0 0 0</inkml:trace>
    </iact:actionData>
  </iact:action>
  <iact:action type="add" startTime="113541">
    <iact:property name="dataType"/>
    <iact:actionData xml:id="d19">
      <inkml:trace xmlns:inkml="http://www.w3.org/2003/InkML" xml:id="stk19" contextRef="#ctx0" brushRef="#br0">6401 10416 0,'0'0'31,"0"0"-31,0 0 0,0 0 31,0 0 -31,0 0 0,0 0 0,0 0 0,0 0 0</inkml:trace>
    </iact:actionData>
  </iact:action>
  <iact:action type="add" startTime="113838">
    <iact:property name="dataType"/>
    <iact:actionData xml:id="d20">
      <inkml:trace xmlns:inkml="http://www.w3.org/2003/InkML" xml:id="stk20" contextRef="#ctx0" brushRef="#br0">6354 11130 0,'0'0'15,"0"0"-15,0 0 32,0 0 -32,0 0 0,0 0 0,0 0 0,0 0 0</inkml:trace>
    </iact:actionData>
  </iact:action>
  <iact:action type="add" startTime="138230">
    <iact:property name="dataType"/>
    <iact:actionData xml:id="d21">
      <inkml:trace xmlns:inkml="http://www.w3.org/2003/InkML" xml:id="stk21" contextRef="#ctx0" brushRef="#br0">7341 10041 0,'0'0'32,"0"0"-32,65 158 15,-46 -84 -15,0 27 32,0 -33 -32,4 6 0,-9 -21 15,10 16 1,-1 -21 -16,-9 -11 31,-4 -32 -31,-1 5 0,-14 6 0,10 -16 0,0 0 16,-5 0 -16,0 0 0,0 0 0,37 -185 47,-37 117 -16,14 -17 -31,5 1 15,-5 4 -15,0 -4 16,5 10 -16,19 -32 31,9 -16 -31,0 11 0,-10 22 32,6 -44 -32,-1 22 0,-42 111 31,0 0 -31,0 0 0</inkml:trace>
    </iact:actionData>
  </iact:action>
  <iact:action type="add" startTime="138776">
    <iact:property name="dataType"/>
    <iact:actionData xml:id="d22">
      <inkml:trace xmlns:inkml="http://www.w3.org/2003/InkML" xml:id="stk22" contextRef="#ctx0" brushRef="#br0">8285 10337 0,'0'0'16,"0"0"-16,0 0 16,0 0 -16,80 -37 31,-80 21 -31,0 -16 0,-38 6 15,-14 -11 -15,52 37 32,0 0 -32,0 0 0</inkml:trace>
    </iact:actionData>
  </iact:action>
  <iact:action type="add" startTime="139992">
    <iact:property name="dataType"/>
    <iact:actionData xml:id="d23">
      <inkml:trace xmlns:inkml="http://www.w3.org/2003/InkML" xml:id="stk23" contextRef="#ctx0" brushRef="#br0">9389 9296 0,'19'-32'31,"-19"32"-31,0 0 16,0 0 -16,-71 -185 31,43 143 -31,0 5 0,4 16 16,15 10 -16,-10 32 0,0 16 31,5 -5 -31,0 26 31,0 11 -31,19 5 0,4 15 16,5 17 -16,10 32 31,-6 4 -31,-3 -10 16,-11 1 -16,1 -1 15,-5 0 -15,5 -11 32,-10 -15 -32,-4 -6 0,-10 6 15,-9 -5 -15,4 -12 32,1 -15 -32,4 -15 14,-5 -17 -14,6 -16 16,-6 -10 -16,5 -5 31,-4 -11 -31,-10 -6 0,14 -9 31,-18 -12 -31,-15 -20 0,-9 -1 32,14 -10 -32,4 -11 0,20 -21 15,23 90 -15,0 0 0,0 0 31</inkml:trace>
    </iact:actionData>
  </iact:action>
  <iact:action type="add" startTime="140600">
    <iact:property name="dataType"/>
    <iact:actionData xml:id="d24">
      <inkml:trace xmlns:inkml="http://www.w3.org/2003/InkML" xml:id="stk24" contextRef="#ctx0" brushRef="#br0">8797 10374 0,'0'0'16,"0"0"-16,0 0 31,94 10 -31,-28 -41 0,13 -27 32,1 5 -32,14 0 0,14 -5 15,5 10 -15,19 32 31,-24 6 -31,-80 -6 0,-28 16 0,0 0 32,0 0 -32</inkml:trace>
    </iact:actionData>
  </iact:action>
  <iact:action type="add" startTime="141036">
    <iact:property name="dataType"/>
    <iact:actionData xml:id="d25">
      <inkml:trace xmlns:inkml="http://www.w3.org/2003/InkML" xml:id="stk25" contextRef="#ctx0" brushRef="#br0">10681 9317 0,'0'0'32,"0"0"-32,-57 174 0,20 -73 31,-20 -12 -31,-4 -4 15,-19 15 1,1 -20 -16,3 4 0,11 22 31,-6 -16 -31,5 0 0,34 -6 32,8 -20 -32,24 -33 0,9 6 31,15 -10 -31,18 -6 0,0 -5 15,15 -6 -15,9 1 32,23 5 -32,24 21 0,-1 -6 31,-8 1 -31,4 0 0,-19 5 16,-18 37 -16,-39 -32 31,-32 -42 -31,0 0 0,0 0 15</inkml:trace>
    </iact:actionData>
  </iact:action>
  <iact:action type="add" startTime="142212">
    <iact:property name="dataType"/>
    <iact:actionData xml:id="d26">
      <inkml:trace xmlns:inkml="http://www.w3.org/2003/InkML" xml:id="stk26" contextRef="#ctx0" brushRef="#br0">11207 9940 0,'0'0'15,"0"0"-15,14 207 16,14 -102 -16,-4 12 31,9 -1 -31,-10 -26 16,1 -6 -16,-1 -26 0,5 -26 31,-9 -6 -31,4 -31 16,10 -32 -16,-14 -32 15,0 -10 -15,4 -21 32,-4 -22 -32,-5 11 0,0 32 15,-9 0 -15,-5 -11 32,0 5 -32,0 11 15,0 11 -15,5 26 16,-5 32 -16,4 -6 0,-4 6 31,-4 5 -31,8 0 0,-4 0 0,0 0 0,15 137 47,-1 -84 -47,-5 21 31,0 11 -31,6 -6 16,-1 -10 -16,9 26 15,-9 26 -15,-4 -5 32,4 -20 -32,-5 -22 15,-9 -22 -15,-5 -25 16,10 -27 -16,-10 0 0,5 0 0,0 0 31,0 0 -31</inkml:trace>
    </iact:actionData>
  </iact:action>
  <iact:action type="add" startTime="142821">
    <iact:property name="dataType"/>
    <iact:actionData xml:id="d27">
      <inkml:trace xmlns:inkml="http://www.w3.org/2003/InkML" xml:id="stk27" contextRef="#ctx0" brushRef="#br0">12231 10442 0,'0'0'31,"0"0"-31,0 0 16,0 0 -16,-103 111 16,65 -190 -16,38 79 31,0 0 -31,0 0 0</inkml:trace>
    </iact:actionData>
  </iact:action>
  <iact:action type="add" startTime="143350">
    <iact:property name="dataType"/>
    <iact:actionData xml:id="d28">
      <inkml:trace xmlns:inkml="http://www.w3.org/2003/InkML" xml:id="stk28" contextRef="#ctx0" brushRef="#br0">12776 9090 0,'0'0'15,"0"0"-15,-94 147 32,61 -83 -32,10 15 0,-1 6 31,1 20 -31,13 1 16,-4 26 -16,19 -15 0,18 15 31,1 -27 -31,9 -15 15,9 -5 -15,5 10 16,-19 0 -16,19 16 31,5 16 -31,-19 -21 0,-19 -22 32,-14 11 -32,-14 -10 0,9 -6 31,-4 -10 -31,-5 -6 0,-15 -5 15,-8 -15 -15,-6 -6 32,-8 -21 -32,4 -32 15,-24 -16 -15,15 -10 16,4 -22 -16,-9 -4 16,5 -33 -16,18 22 31,38 79 -31,0 0 0,0 0 15</inkml:trace>
    </iact:actionData>
  </iact:action>
  <iact:action type="add" startTime="144300">
    <iact:property name="dataType"/>
    <iact:actionData xml:id="d29">
      <inkml:trace xmlns:inkml="http://www.w3.org/2003/InkML" xml:id="stk29" contextRef="#ctx0" brushRef="#br0">12236 10400 0,'0'0'16,"0"0"-16,0 0 15,0 0 -15,89 42 31,14 -47 -31,24 -5 0,9 -17 16,5 17 0,5 -17 -16,-19 -4 31,-33 -28 -31,-94 59 0,0 0 31,0 0 -31</inkml:trace>
    </iact:actionData>
  </iact:action>
  <iact:action type="add" startTime="149158">
    <iact:property name="dataType"/>
    <iact:actionData xml:id="d30">
      <inkml:trace xmlns:inkml="http://www.w3.org/2003/InkML" xml:id="stk30" contextRef="#ctx0" brushRef="#br1">7923 1283 0,'52'-31'31,"-52"31"-31,0 0 16,0 0 -16,0 0 0,0 0 0,0 0 31,0 0 -31,0 0 0,0 0 0,0 0 0,-104 -154 63,72 144 -63,8 -22 15,1 0 -15,4 -10 46,-19 16 -46,-4 -1 0,0 1 32,4 -1 -32,-14 -15 15,1 10 -15,-6 1 16,-4 10 -16,5 5 16,14 11 -16,-15 -17 31,-4 -9 -31,-14 -12 0,14 12 31,-5 4 -31,19 -15 0,-9 16 16,-10 26 -16,-4 -37 31,4 31 -31,-28 -15 16,-5 0 -16,24 -27 15,-10 11 -15,15 11 31,-1 -6 -31,6 1 16,-1 4 -16,-5 1 16,-13 -6 -16,-15 21 31,15 1 -31,4 -17 0,5 22 16,-1 10 -16,1 -15 31,-14 -1 -31,9 -5 0,-4 6 31,-1 5 -31,10 10 0,4 5 31,-13 -15 -31,-1 10 0,1 17 32,23 -17 -32,-5 5 0,-19 -20 15,-9 31 -15,5 -5 31,5 5 -31,8 -21 0,6 21 32,-5 11 -32,9 -22 0,-14 17 31,-4 -1 -31,-1 22 0,-4 10 16,18 -5 -16,-9 10 31,15 11 -31,-1 -5 0,10 5 31,-6 -11 -31,-3 -5 0,-1 6 31,19 5 -31,9 -17 0,-4 12 16,4 15 -16,-9 -5 31,19 21 -31,5 -10 16,9 -6 -16,14 0 15,4 -5 -15,6 -5 32,13 32 -32,-9 -22 0,0 5 31,15 -4 -31,-6 -17 0,15 0 16,13 27 -16,6 -16 31,4 -10 -31,-5 -11 15,10 5 -15,0 -5 16,14 10 -16,-5 -5 31,5 -16 -31,4 -5 0,1 -15 16,9 4 -16,23 16 31,-13 -15 -31,8 -1 0,-8 -26 31,-6 11 -31,6 -27 0,18 16 19,-14 5 -19,5 -5 0,-15 -5 15,6 -6 -15,-10 -5 32,18 -21 -32,-8 43 15,4 -1 -15,-19 -5 16,-4 -11 -16,4 6 31,5 -11 -31,14 -15 0,0 15 31,-14 -16 -31,0 -5 0,4 32 32,6 -6 -32,-10 1 0,9 -12 15,-28 -4 -15,15 -6 31,8 -5 -31,-13 0 0,9 0 32,0 11 -32,-19 -6 0,5 6 15,-5 -6 -15,28 -16 32,19 -15 -32,-23 -11 15,-14 0 -15,-6 -26 16,1 -11 -16,5 -32 31,-24 -31 -31,-5 -48 0,-51 -37 31,-5 259 -31,0 0 0,0 0 16</inkml:trace>
    </iact:actionData>
  </iact:action>
  <iact:action type="add" startTime="160450">
    <iact:property name="dataType"/>
    <iact:actionData xml:id="d31">
      <inkml:trace xmlns:inkml="http://www.w3.org/2003/InkML" xml:id="stk31" contextRef="#ctx0" brushRef="#br0">167 12826 0,'-9'-21'31,"9"21"-31,0 0 16,0 0 -16,0 0 0,0 0 0,0 0 31,0 0 -31,-38 201 16,33 -122 15,1 37 -31,8 6 16,-8 10 -1,13 0 -15,5 11 0,0 26 32,5 5 -32,-10 -26 0,-4 -26 31,0 -53 -31,-1 -38 0,-13 -20 16,9 -11 -16,0 0 31,0 0 -31</inkml:trace>
    </iact:actionData>
  </iact:action>
  <iact:action type="add" startTime="160903">
    <iact:property name="dataType"/>
    <iact:actionData xml:id="d32">
      <inkml:trace xmlns:inkml="http://www.w3.org/2003/InkML" xml:id="stk32" contextRef="#ctx0" brushRef="#br0">120 13492 0,'0'0'32,"0"0"-32,0 0 0,0 0 20,-33 -143 -20,38 101 0,-5 0 15,14 -6 -15,14 -15 32,19 10 -32,14 11 15,14 -6 -15,19 -10 16,-5 21 -16,5 32 31,-23 10 -31,-10 21 0,-19 6 31,-18 16 -31,-15 -1 0,-14 27 32,-18 -21 -32,-19 10 0,-15 38 31,1 -27 -31,-5 -32 0,-5 48 31,10 -27 -31,13 -26 0,11 -10 16,13 -1 -16,14 -31 31,5 16 -31,0 -11 0,52 0 16,-1 -27 -16,1 17 31,9 15 -31,19 0 16,-14 6 -16,14 5 15,-15 15 -15,-18 6 31,0 27 -31,-14 20 0,-19 -4 32,-23 15 -32,-10 -16 0,-9 11 15,-10 0 -15,-23 -16 32,-19 -22 -32,1 -25 0,-6 -6 31,5 -5 -31,-4 -48 0,8 -10 45,15 5 -45,10 0 0,4 0 31,23 -27 -31,24 -15 0,33 -95 32,-33 174 -32,0 0 0,0 0 15</inkml:trace>
    </iact:actionData>
  </iact:action>
  <iact:action type="add" startTime="161969">
    <iact:property name="dataType"/>
    <iact:actionData xml:id="d33">
      <inkml:trace xmlns:inkml="http://www.w3.org/2003/InkML" xml:id="stk33" contextRef="#ctx0" brushRef="#br0">1276 13513 0,'0'0'15,"0"0"-15,23 217 0,-9 -101 31,19 22 -31,-14 41 15,0 -20 -15,-19 -32 16,0 -11 -16,-10 -37 31,10 -26 -31,-4 -37 0,8 -16 0,6 0 31,13 0 -31,-23 0 0,89 -175 32,-23 91 -32,14 15 31,-19 16 -31,19 6 0,-14 -27 16,18 -21 -16,-84 95 31,0 0 -31,0 0 0</inkml:trace>
    </iact:actionData>
  </iact:action>
  <iact:action type="add" startTime="162452">
    <iact:property name="dataType"/>
    <iact:actionData xml:id="d34">
      <inkml:trace xmlns:inkml="http://www.w3.org/2003/InkML" xml:id="stk34" contextRef="#ctx0" brushRef="#br0">2234 14438 0,'0'0'16,"0"0"-16,0 0 31,0 0 -31,5 -169 0,-10 47 31,0 -10 -31,5 -21 0,14 10 16,-14 -42 -16,10 27 31,-6 31 -31,20 16 0,-5 26 31,0 38 -31,-10 15 0,10 21 32,-10 11 -32,0 0 0,6 85 15,3 -16 -15,-4 36 32,19 22 -32,14 11 15,-9 4 -15,9 17 16,5 -11 -16,-10 10 31,0 -20 -31,-9 -11 0,-9 -43 16,-10 -10 -16,-24 -37 31,24 -5 -31,-14 -32 16,0 0 -16,0 0 15</inkml:trace>
    </iact:actionData>
  </iact:action>
  <iact:action type="add" startTime="162921">
    <iact:property name="dataType"/>
    <iact:actionData xml:id="d35">
      <inkml:trace xmlns:inkml="http://www.w3.org/2003/InkML" xml:id="stk35" contextRef="#ctx0" brushRef="#br0">2051 13910 0,'0'0'31,"0"0"-31,0 0 0,136 126 16,-61 -115 -16,14 -11 31,15 -37 -31,-6 -11 16,-98 48 -16,0 0 0,0 0 31</inkml:trace>
    </iact:actionData>
  </iact:action>
  <iact:action type="add" startTime="164275">
    <iact:property name="dataType"/>
    <iact:actionData xml:id="d36">
      <inkml:trace xmlns:inkml="http://www.w3.org/2003/InkML" xml:id="stk36" contextRef="#ctx0" brushRef="#br0">3484 13096 0,'-108'-11'32,"108"11"-32,-85 -53 0,19 64 15,-4 10 -15,18 26 31,0 6 -31,15 5 16,18 16 -16,0 6 16,24 20 -16,14 32 31,18 27 -31,15 15 0,37 6 31,-4 -22 -31,18 -10 0,-9 -42 31,-14 -85 -31,-10 -31 0,-23 -85 16,-47 95 -16,0 0 31,0 0 -31</inkml:trace>
    </iact:actionData>
  </iact:action>
  <iact:action type="add" startTime="164670">
    <iact:property name="dataType"/>
    <iact:actionData xml:id="d37">
      <inkml:trace xmlns:inkml="http://www.w3.org/2003/InkML" xml:id="stk37" contextRef="#ctx0" brushRef="#br0">3991 13069 0,'0'0'31,"0"0"-31,19 164 0,-19 -95 31,0 -22 -31,14 22 0,0 31 16,24 33 -16,-6 -1 31,6 42 -31,-5 -26 0,-5 -11 32,0 -10 -32,-9 -21 0,-5 -43 31,28 -41 -31,-42 -22 0,0 0 0,0 0 15</inkml:trace>
    </iact:actionData>
  </iact:action>
  <iact:action type="add" startTime="165029">
    <iact:property name="dataType"/>
    <iact:actionData xml:id="d38">
      <inkml:trace xmlns:inkml="http://www.w3.org/2003/InkML" xml:id="stk38" contextRef="#ctx0" brushRef="#br0">4588 13497 0,'0'0'16,"-80"64"-16,23 -1 16,1 -5 -16,0 -26 31,-5 5 -31,-15 -26 0,-13 4 15,19 12 -15,4 -17 32,19 -4 -32,14 15 15,14 -5 -15,5 -22 15,9 -4 -15,5 15 31,47 0 -31,5 1 0,9 -1 16,10 21 -16,13 11 31,15 27 -31,-1 15 16,-13 -16 -16,-10 -15 15,-14 -11 -15,-9 -63 32,-24 -75 -32,-28 101 0,0 0 0,0 0 15</inkml:trace>
    </iact:actionData>
  </iact:action>
  <iact:action type="add" startTime="165560">
    <iact:property name="dataType"/>
    <iact:actionData xml:id="d39">
      <inkml:trace xmlns:inkml="http://www.w3.org/2003/InkML" xml:id="stk39" contextRef="#ctx0" brushRef="#br0">5081 13148 0,'0'0'31,"0"0"-31,0 0 0,0 0 31,0 0 -31,0 0 0,0 0 16,0 0 -16,0 0 0,0 0 0</inkml:trace>
    </iact:actionData>
  </iact:action>
  <iact:action type="add" startTime="165809">
    <iact:property name="dataType"/>
    <iact:actionData xml:id="d40">
      <inkml:trace xmlns:inkml="http://www.w3.org/2003/InkML" xml:id="stk40" contextRef="#ctx0" brushRef="#br0">5236 14042 0,'0'0'15,"0"0"-15,0 0 31,0 0 -31</inkml:trace>
    </iact:actionData>
  </iact:action>
  <iact:action type="add" startTime="194525">
    <iact:property name="dataType"/>
    <iact:actionData xml:id="d41">
      <inkml:trace xmlns:inkml="http://www.w3.org/2003/InkML" xml:id="stk41" contextRef="#ctx0" brushRef="#br0">7632 13170 0,'0'0'16,"0"0"-16,0 0 15,0 0 -15,0 0 0,0 0 0,0 0 31,51 200 1,-41 -136 -32,4 42 0,0 -17 15,5 12 -15,9 -6 32,-4 -16 -32,4 6 0,0 -17 31,-5 -9 -31,-4 -22 0,-9 -16 31,-15 -21 -31,10 0 0,-10 0 0,10 -69 31,-1 16 -31,-4 -5 16,-4 -26 -16,-6 -1 31,24 -47 -31,10 16 0,-1 10 31,5 16 -31,-9 0 0,0 -21 16,0 -32 -16,-19 143 31,0 0 -31,0 0 0</inkml:trace>
    </iact:actionData>
  </iact:action>
  <iact:action type="add" startTime="195111">
    <iact:property name="dataType"/>
    <iact:actionData xml:id="d42">
      <inkml:trace xmlns:inkml="http://www.w3.org/2003/InkML" xml:id="stk42" contextRef="#ctx0" brushRef="#br0">8567 13793 0,'0'0'16,"0"0"-16,0 0 15,0 0 -15,0 0 0,0 0 0,0 0 32,0 0 -32,0 0 0,0 0 0</inkml:trace>
    </iact:actionData>
  </iact:action>
  <iact:action type="add" startTime="195517">
    <iact:property name="dataType"/>
    <iact:actionData xml:id="d43">
      <inkml:trace xmlns:inkml="http://www.w3.org/2003/InkML" xml:id="stk43" contextRef="#ctx0" brushRef="#br0">9417 12424 0,'0'0'32,"0"0"-32,-99 32 0,62 -11 15,9 0 -15,-5 43 20,-5 15 -20,1 11 0,8 16 16,6 -11 0,13 16 -16,10 16 15,10 21 -15,13 5 32,6 -10 -32,-1 -27 0,5 -5 31,4 0 -31,-4 5 0,-14 -10 31,0 -32 -31,-10 0 0,-14 -21 16,-18 -11 -16,-1 0 31,-18 -15 -31,0 -12 16,4 -9 -16,-13 -1 15,-6 0 -15,-18 -15 31,-10 -6 -31,10 11 0,42 5 16,33 0 -16,0 0 0,0 0 31</inkml:trace>
    </iact:actionData>
  </iact:action>
  <iact:action type="add" startTime="196038">
    <iact:property name="dataType"/>
    <iact:actionData xml:id="d44">
      <inkml:trace xmlns:inkml="http://www.w3.org/2003/InkML" xml:id="stk44" contextRef="#ctx0" brushRef="#br0">8825 13841 0,'0'0'15,"0"0"-15,0 0 31,0 0 -31,0 0 0,99 0 15,-57 0 -15,5 0 31,5 0 -31,9 16 0,0 -11 32,9 11 -32,24 -6 15,0 -47 -15,-19 0 16,-75 37 -16,0 0 0,0 0 15</inkml:trace>
    </iact:actionData>
  </iact:action>
  <iact:action type="add" startTime="196615">
    <iact:property name="dataType"/>
    <iact:actionData xml:id="d45">
      <inkml:trace xmlns:inkml="http://www.w3.org/2003/InkML" xml:id="stk45" contextRef="#ctx0" brushRef="#br0">10995 12800 0,'0'0'30,"0"0"-30,0 0 31,0 0 -31,0 0 0,0 0 0,-47 163 16,-18 -89 -1,-29 16 -15,-5 21 32,0 6 -17,10 -1 -15,9 -10 0,5 15 16,-5 -5 -16,5 -10 31,23 -21 -31,24 -38 0,5 -15 16,23 -22 -16,0 -10 0,0 0 31,0 0 -31,61 -21 16,-42 11 -1,14 20 -15,4 6 32,10 -11 -32,9 17 15,10 20 -15,5 -10 16,9 10 -16,4 5 31,1 12 -31,-15 -1 0,1 -16 16,-20 0 -16,-13 1 31,-19 -1 -31,-19 -10 16,0 -32 -16,0 0 0,0 0 0,0 0 15</inkml:trace>
    </iact:actionData>
  </iact:action>
  <iact:action type="add" startTime="198204">
    <iact:property name="dataType"/>
    <iact:actionData xml:id="d46">
      <inkml:trace xmlns:inkml="http://www.w3.org/2003/InkML" xml:id="stk46" contextRef="#ctx0" brushRef="#br0">11583 13614 0,'-5'31'41,"5"-31"-41,0 0 15,0 0 -15,-14 143 32,28 -58 -32,-14 10 0,5 -6 15,9 22 -15,-5 -21 31,10 -5 -31,-5 -22 16,-9 -20 -16,4 -17 16,-4 -15 -16,0 -11 0,13 0 0,-8 -27 31,9 -10 -31,4 -16 31,-4 -15 -31,4 -22 16,5 -37 -16,-9 0 31,5 27 -31,-10 5 0,0 -1 31,5 22 -31,14 16 0,-19 27 32,0 15 -32,-14 5 0,9 11 31,-4 0 -31,-5 0 0,0 0 0,0 0 0,0 0 0,0 0 31,-9 164 -15,9 -132 15,4 -1 -31,15 12 0,0 4 31,0 11 -31,4 1 0,15 30 31,-1 17 -31,1 -32 0,-5 0 16,-5 -5 -16,5 -11 31,-5 -26 -31,-5 -27 16,-4 -26 -16,-19 21 0,0 0 16,0 0 -16</inkml:trace>
    </iact:actionData>
  </iact:action>
  <iact:action type="add" startTime="198932">
    <iact:property name="dataType"/>
    <iact:actionData xml:id="d47">
      <inkml:trace xmlns:inkml="http://www.w3.org/2003/InkML" xml:id="stk47" contextRef="#ctx0" brushRef="#br0">12574 14507 0,'0'0'31,"0"0"-31,0 0 0,-85 -11 16,85 11 -16,0 0 0,0 0 31</inkml:trace>
    </iact:actionData>
  </iact:action>
  <iact:action type="add" startTime="199330">
    <iact:property name="dataType"/>
    <iact:actionData xml:id="d48">
      <inkml:trace xmlns:inkml="http://www.w3.org/2003/InkML" xml:id="stk48" contextRef="#ctx0" brushRef="#br0">13250 12514 0,'0'0'15,"0"0"-15,-94 64 32,52 4 -32,14 38 0,14 -21 31,9 31 -31,10 5 16,18 6 -16,10 16 15,0 10 -15,9 -10 16,-13 -16 -16,4 -21 31,-15 5 -31,-13 10 16,0 6 -16,-1 -48 15,-18 0 -15,-9 -15 32,-5 -17 -32,-15 -15 0,1 -11 31,-10 -21 -31,5 -16 0,-4 6 15,-10 -54 -15,61 64 32,0 0 -32,0 0 0</inkml:trace>
    </iact:actionData>
  </iact:action>
  <iact:action type="add" startTime="199783">
    <iact:property name="dataType"/>
    <iact:actionData xml:id="d49">
      <inkml:trace xmlns:inkml="http://www.w3.org/2003/InkML" xml:id="stk49" contextRef="#ctx0" brushRef="#br0">12809 13851 0,'0'0'16,"136"32"-16,10 10 15,9 -15 -15,-28 5 30,-10 -17 -30,10 -20 0,-14 -85 32,-113 90 -32,0 0 0,0 0 0</inkml:trace>
    </iact:actionData>
  </iact:action>
  <iact:action type="add" startTime="202604">
    <iact:property name="dataType"/>
    <iact:actionData xml:id="d50">
      <inkml:trace xmlns:inkml="http://www.w3.org/2003/InkML" xml:id="stk50" contextRef="#ctx0" brushRef="#br0">7824 1194 0,'52'121'31,"-52"-121"-31,0 0 0,0 0 32,0 0 -32,0 0 0,113 190 31,14 -142 -31,28 -16 15,66 -11 -15,-221 -21 0,0 0 32,0 0 -32</inkml:trace>
    </iact:actionData>
  </iact:action>
  <iact:action type="add" startTime="202605">
    <iact:property name="dataType"/>
    <iact:actionData xml:id="d51">
      <inkml:trace xmlns:inkml="http://www.w3.org/2003/InkML" xml:id="stk51" contextRef="#ctx0" brushRef="#brinv">0 0 0</inkml:trace>
    </iact:actionData>
  </iact:action>
  <iact:action type="add" startTime="202606">
    <iact:property name="dataType"/>
    <iact:actionData xml:id="d52">
      <inkml:trace xmlns:inkml="http://www.w3.org/2003/InkML" xml:id="stk52" contextRef="#ctx0" brushRef="#brinv">13779 14775 0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7/27/19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ltGray"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 bwMode="gray"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412" y="6356351"/>
            <a:ext cx="609441" cy="36512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black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4" name="Rectangle 23"/>
          <p:cNvSpPr/>
          <p:nvPr/>
        </p:nvSpPr>
        <p:spPr bwMode="gray"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1" name="Rectangle 20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22" name="Straight Connector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8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23" name="Straight Connector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black"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7" name="Rectangle 26"/>
          <p:cNvSpPr/>
          <p:nvPr/>
        </p:nvSpPr>
        <p:spPr bwMode="gray"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8" name="Rectangle 27"/>
          <p:cNvSpPr/>
          <p:nvPr/>
        </p:nvSpPr>
        <p:spPr bwMode="gray"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0" name="Rectangle 29"/>
          <p:cNvSpPr/>
          <p:nvPr/>
        </p:nvSpPr>
        <p:spPr bwMode="ltGray"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1" name="Straight Connector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 bwMode="black"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3" name="Straight Connector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571" y="6356351"/>
            <a:ext cx="609441" cy="36512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ltGray"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6" name="Rectangle 5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 bwMode="gray"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black"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lt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ltGray"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1.xml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11/relationships/inkAction" Target="../ink/inkAction1.xml"/><Relationship Id="rId3" Type="http://schemas.openxmlformats.org/officeDocument/2006/relationships/tags" Target="../tags/tag3.xml"/><Relationship Id="rId7" Type="http://schemas.openxmlformats.org/officeDocument/2006/relationships/image" Target="../media/image1.png"/><Relationship Id="rId2" Type="http://schemas.openxmlformats.org/officeDocument/2006/relationships/video" Target="NULL" TargetMode="Externa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.xml"/><Relationship Id="rId4" Type="http://schemas.microsoft.com/office/2007/relationships/media" Target="../media/media2.mp4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11/relationships/inkAction" Target="../ink/inkAction2.xml"/><Relationship Id="rId3" Type="http://schemas.openxmlformats.org/officeDocument/2006/relationships/video" Target="../media/media3.mp4"/><Relationship Id="rId7" Type="http://schemas.openxmlformats.org/officeDocument/2006/relationships/image" Target="../media/image1.png"/><Relationship Id="rId2" Type="http://schemas.microsoft.com/office/2007/relationships/media" Target="../media/media3.mp4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video" Target="../media/media4.mp4"/><Relationship Id="rId2" Type="http://schemas.microsoft.com/office/2007/relationships/media" Target="../media/media4.mp4"/><Relationship Id="rId1" Type="http://schemas.openxmlformats.org/officeDocument/2006/relationships/tags" Target="../tags/tag8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5.mp4"/><Relationship Id="rId7" Type="http://schemas.microsoft.com/office/2011/relationships/inkAction" Target="../ink/inkAction3.xml"/><Relationship Id="rId2" Type="http://schemas.openxmlformats.org/officeDocument/2006/relationships/tags" Target="../tags/tag10.xml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11/relationships/inkAction" Target="../ink/inkAction4.xml"/><Relationship Id="rId3" Type="http://schemas.openxmlformats.org/officeDocument/2006/relationships/tags" Target="../tags/tag13.xml"/><Relationship Id="rId7" Type="http://schemas.openxmlformats.org/officeDocument/2006/relationships/image" Target="../media/image1.png"/><Relationship Id="rId2" Type="http://schemas.openxmlformats.org/officeDocument/2006/relationships/video" Target="NULL" TargetMode="Externa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.xml"/><Relationship Id="rId4" Type="http://schemas.microsoft.com/office/2007/relationships/media" Target="../media/media6.mp4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11/relationships/inkAction" Target="../ink/inkAction5.xml"/><Relationship Id="rId3" Type="http://schemas.openxmlformats.org/officeDocument/2006/relationships/video" Target="../media/media7.mp4"/><Relationship Id="rId7" Type="http://schemas.openxmlformats.org/officeDocument/2006/relationships/image" Target="../media/image1.png"/><Relationship Id="rId2" Type="http://schemas.microsoft.com/office/2007/relationships/media" Target="../media/media7.mp4"/><Relationship Id="rId1" Type="http://schemas.openxmlformats.org/officeDocument/2006/relationships/tags" Target="../tags/tag1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9760156" cy="2680127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Elementary Graph Algorithms: Topological Sort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CLRS Chapter 22.4</a:t>
            </a:r>
          </a:p>
        </p:txBody>
      </p:sp>
      <p:pic>
        <p:nvPicPr>
          <p:cNvPr id="5" name="tmpE54E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55.920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489">
        <p:fade/>
      </p:transition>
    </mc:Choice>
    <mc:Fallback xmlns="">
      <p:transition spd="med" advTm="848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Topological Sort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7707" y="1600200"/>
            <a:ext cx="9782801" cy="5029200"/>
          </a:xfrm>
        </p:spPr>
        <p:txBody>
          <a:bodyPr>
            <a:normAutofit/>
          </a:bodyPr>
          <a:lstStyle/>
          <a:p>
            <a:r>
              <a:rPr lang="en-US" dirty="0"/>
              <a:t>Defined on a dag.</a:t>
            </a:r>
          </a:p>
          <a:p>
            <a:r>
              <a:rPr lang="en-US" dirty="0"/>
              <a:t>Dag: Directed Acyclic graph.</a:t>
            </a:r>
          </a:p>
          <a:p>
            <a:pPr marL="0" indent="0">
              <a:buNone/>
            </a:pPr>
            <a:r>
              <a:rPr lang="en-US" dirty="0"/>
              <a:t>A directed graph that has no directed cycles.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tmpC238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4">
                  <p14:trim end="58.6848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5" name="Ink 4"/>
              <p14:cNvContentPartPr/>
              <p14:nvPr>
                <p:custDataLst>
                  <p:tags r:id="rId5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06270" y="3430960"/>
              <a:ext cx="3665825" cy="2962505"/>
            </p14:xfrm>
          </p:contentPart>
        </mc:Choice>
        <mc:Fallback xmlns="">
          <p:pic>
            <p:nvPicPr>
              <p:cNvPr id="5" name="Ink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97270" y="3421961"/>
                <a:ext cx="3683825" cy="2980503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7977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2790">
        <p:fade/>
      </p:transition>
    </mc:Choice>
    <mc:Fallback xmlns="">
      <p:transition spd="med" advTm="827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is Topological Sort?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3436" y="1600200"/>
            <a:ext cx="10139776" cy="4572000"/>
          </a:xfrm>
        </p:spPr>
        <p:txBody>
          <a:bodyPr/>
          <a:lstStyle/>
          <a:p>
            <a:r>
              <a:rPr lang="en-US" dirty="0"/>
              <a:t>A list of the vertices of the directed graph.</a:t>
            </a:r>
          </a:p>
          <a:p>
            <a:r>
              <a:rPr lang="en-US" dirty="0"/>
              <a:t>If there exists an edge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i="1" dirty="0">
                <a:latin typeface="Cambria" panose="02040503050406030204" pitchFamily="18" charset="0"/>
              </a:rPr>
              <a:t>(</a:t>
            </a:r>
            <a:r>
              <a:rPr lang="en-US" i="1" dirty="0" err="1">
                <a:latin typeface="Cambria" panose="02040503050406030204" pitchFamily="18" charset="0"/>
              </a:rPr>
              <a:t>u,v</a:t>
            </a:r>
            <a:r>
              <a:rPr lang="en-US" dirty="0">
                <a:latin typeface="Cambria" panose="02040503050406030204" pitchFamily="18" charset="0"/>
              </a:rPr>
              <a:t>) </a:t>
            </a:r>
            <a:r>
              <a:rPr lang="en-US" dirty="0"/>
              <a:t>in the graph, then</a:t>
            </a:r>
            <a:r>
              <a:rPr lang="en-US" i="1" dirty="0"/>
              <a:t> </a:t>
            </a:r>
            <a:r>
              <a:rPr lang="en-US" i="1" dirty="0">
                <a:latin typeface="Cambria" panose="02040503050406030204" pitchFamily="18" charset="0"/>
              </a:rPr>
              <a:t>u</a:t>
            </a:r>
            <a:r>
              <a:rPr lang="en-US" i="1" dirty="0"/>
              <a:t> </a:t>
            </a:r>
            <a:r>
              <a:rPr lang="en-US" dirty="0"/>
              <a:t>occurs before </a:t>
            </a:r>
            <a:r>
              <a:rPr lang="en-US" i="1" dirty="0">
                <a:latin typeface="Cambria" panose="02040503050406030204" pitchFamily="18" charset="0"/>
              </a:rPr>
              <a:t>v</a:t>
            </a:r>
            <a:r>
              <a:rPr lang="en-US" dirty="0"/>
              <a:t> in the list (the arrows all point to the right)</a:t>
            </a:r>
          </a:p>
        </p:txBody>
      </p:sp>
      <p:sp>
        <p:nvSpPr>
          <p:cNvPr id="7" name="Oval 6"/>
          <p:cNvSpPr/>
          <p:nvPr/>
        </p:nvSpPr>
        <p:spPr>
          <a:xfrm>
            <a:off x="2474912" y="4068661"/>
            <a:ext cx="381000" cy="381000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474912" y="3299619"/>
            <a:ext cx="381000" cy="381000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897326" y="5624819"/>
            <a:ext cx="381000" cy="381000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897326" y="4846740"/>
            <a:ext cx="381000" cy="381000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897326" y="4068661"/>
            <a:ext cx="381000" cy="381000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717660" y="4846740"/>
            <a:ext cx="381000" cy="381000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17660" y="4068661"/>
            <a:ext cx="400728" cy="376573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721186" y="3276600"/>
            <a:ext cx="381000" cy="381000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>
            <a:stCxn id="12" idx="4"/>
            <a:endCxn id="7" idx="0"/>
          </p:cNvCxnSpPr>
          <p:nvPr/>
        </p:nvCxnSpPr>
        <p:spPr>
          <a:xfrm>
            <a:off x="2665412" y="3680619"/>
            <a:ext cx="0" cy="38804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7" idx="7"/>
          </p:cNvCxnSpPr>
          <p:nvPr/>
        </p:nvCxnSpPr>
        <p:spPr>
          <a:xfrm flipH="1">
            <a:off x="2800116" y="3575706"/>
            <a:ext cx="1008296" cy="54875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7" idx="6"/>
          </p:cNvCxnSpPr>
          <p:nvPr/>
        </p:nvCxnSpPr>
        <p:spPr>
          <a:xfrm flipH="1" flipV="1">
            <a:off x="2855912" y="4259161"/>
            <a:ext cx="878178" cy="1033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3" idx="1"/>
          </p:cNvCxnSpPr>
          <p:nvPr/>
        </p:nvCxnSpPr>
        <p:spPr>
          <a:xfrm>
            <a:off x="4098660" y="5105400"/>
            <a:ext cx="854462" cy="57521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6" idx="6"/>
          </p:cNvCxnSpPr>
          <p:nvPr/>
        </p:nvCxnSpPr>
        <p:spPr>
          <a:xfrm flipH="1">
            <a:off x="4098660" y="4430735"/>
            <a:ext cx="852752" cy="60650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908160" y="4458698"/>
            <a:ext cx="0" cy="38804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908160" y="3710680"/>
            <a:ext cx="0" cy="38804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098122" y="4484240"/>
            <a:ext cx="0" cy="38804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087826" y="5236777"/>
            <a:ext cx="0" cy="38804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tmpAFA7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tags r:id="rId4"/>
            </p:custDataLst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39" name="Ink 38"/>
              <p14:cNvContentPartPr/>
              <p14:nvPr>
                <p:custDataLst>
                  <p:tags r:id="rId5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94178" y="3107759"/>
              <a:ext cx="7873601" cy="3250862"/>
            </p14:xfrm>
          </p:contentPart>
        </mc:Choice>
        <mc:Fallback xmlns="">
          <p:pic>
            <p:nvPicPr>
              <p:cNvPr id="39" name="Ink 38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85178" y="3098759"/>
                <a:ext cx="7891601" cy="3268862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0752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0400">
        <p:fade/>
      </p:transition>
    </mc:Choice>
    <mc:Fallback xmlns="">
      <p:transition spd="med" advTm="1404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38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Topological Sort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b="1" dirty="0"/>
          </a:p>
          <a:p>
            <a:r>
              <a:rPr lang="en-US" dirty="0"/>
              <a:t>Call DFS on G to compute finishing times </a:t>
            </a:r>
            <a:r>
              <a:rPr lang="en-US" i="1" dirty="0" err="1">
                <a:latin typeface="Cambria" panose="02040503050406030204" pitchFamily="18" charset="0"/>
              </a:rPr>
              <a:t>v.f</a:t>
            </a:r>
            <a:r>
              <a:rPr lang="en-US" i="1" dirty="0">
                <a:latin typeface="Cambria" panose="02040503050406030204" pitchFamily="18" charset="0"/>
              </a:rPr>
              <a:t> </a:t>
            </a:r>
            <a:r>
              <a:rPr lang="en-US" dirty="0"/>
              <a:t>for each vertex </a:t>
            </a:r>
            <a:r>
              <a:rPr lang="en-US" i="1" dirty="0">
                <a:latin typeface="Cambria" panose="02040503050406030204" pitchFamily="18" charset="0"/>
              </a:rPr>
              <a:t>v</a:t>
            </a:r>
            <a:r>
              <a:rPr lang="en-US" i="1" dirty="0"/>
              <a:t>.</a:t>
            </a:r>
          </a:p>
          <a:p>
            <a:r>
              <a:rPr lang="en-US" dirty="0"/>
              <a:t>Finishing times give the topological order: as each vertex finishes insert them onto  a linked list; the list is topologically sorted.</a:t>
            </a:r>
          </a:p>
        </p:txBody>
      </p:sp>
      <p:pic>
        <p:nvPicPr>
          <p:cNvPr id="5" name="tmpA0AE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tags r:id="rId4"/>
            </p:custDataLst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9925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1475">
        <p:fade/>
      </p:transition>
    </mc:Choice>
    <mc:Fallback xmlns="">
      <p:transition spd="med" advTm="1214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756164" y="3267563"/>
            <a:ext cx="381000" cy="381000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56164" y="2498521"/>
            <a:ext cx="381000" cy="381000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178578" y="4823721"/>
            <a:ext cx="381000" cy="381000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178578" y="4045642"/>
            <a:ext cx="381000" cy="381000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178578" y="3267563"/>
            <a:ext cx="381000" cy="381000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998912" y="4045642"/>
            <a:ext cx="381000" cy="381000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998912" y="3267563"/>
            <a:ext cx="400728" cy="376573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002438" y="2475502"/>
            <a:ext cx="381000" cy="381000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4"/>
            <a:endCxn id="6" idx="0"/>
          </p:cNvCxnSpPr>
          <p:nvPr/>
        </p:nvCxnSpPr>
        <p:spPr>
          <a:xfrm>
            <a:off x="2946664" y="2879521"/>
            <a:ext cx="0" cy="38804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6" idx="7"/>
          </p:cNvCxnSpPr>
          <p:nvPr/>
        </p:nvCxnSpPr>
        <p:spPr>
          <a:xfrm flipH="1">
            <a:off x="3081368" y="2774608"/>
            <a:ext cx="1008296" cy="54875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6" idx="6"/>
          </p:cNvCxnSpPr>
          <p:nvPr/>
        </p:nvCxnSpPr>
        <p:spPr>
          <a:xfrm flipH="1" flipV="1">
            <a:off x="3137164" y="3458063"/>
            <a:ext cx="878178" cy="1033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8" idx="1"/>
          </p:cNvCxnSpPr>
          <p:nvPr/>
        </p:nvCxnSpPr>
        <p:spPr>
          <a:xfrm>
            <a:off x="4379912" y="4304302"/>
            <a:ext cx="854462" cy="57521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1" idx="6"/>
          </p:cNvCxnSpPr>
          <p:nvPr/>
        </p:nvCxnSpPr>
        <p:spPr>
          <a:xfrm flipH="1">
            <a:off x="4379912" y="3629637"/>
            <a:ext cx="852752" cy="60650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189412" y="3657600"/>
            <a:ext cx="0" cy="38804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189412" y="2909582"/>
            <a:ext cx="0" cy="38804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379374" y="3683142"/>
            <a:ext cx="0" cy="38804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369078" y="4435679"/>
            <a:ext cx="0" cy="38804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tmpD6A1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36.585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34" name="Ink 33"/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48221" y="487301"/>
              <a:ext cx="8434548" cy="5581760"/>
            </p14:xfrm>
          </p:contentPart>
        </mc:Choice>
        <mc:Fallback xmlns="">
          <p:pic>
            <p:nvPicPr>
              <p:cNvPr id="34" name="Ink 3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39221" y="478301"/>
                <a:ext cx="8452548" cy="559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066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0506">
        <p:fade/>
      </p:transition>
    </mc:Choice>
    <mc:Fallback xmlns="">
      <p:transition spd="med" advTm="1605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Analysis of Topological Sort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6213" y="1828800"/>
            <a:ext cx="10134600" cy="4495800"/>
          </a:xfrm>
        </p:spPr>
        <p:txBody>
          <a:bodyPr>
            <a:normAutofit/>
          </a:bodyPr>
          <a:lstStyle/>
          <a:p>
            <a:r>
              <a:rPr lang="en-US" sz="2400" dirty="0"/>
              <a:t>Running time is O(|V|+ |E|) as it is simply a DFS plus a constant number of linked list operations for each vertex.</a:t>
            </a:r>
            <a:endParaRPr lang="en-US" sz="2400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+mj-lt"/>
                <a:ea typeface="Cambria Math" panose="02040503050406030204" pitchFamily="18" charset="0"/>
              </a:rPr>
              <a:t>Correctness: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+mj-lt"/>
                <a:ea typeface="Cambria Math" panose="02040503050406030204" pitchFamily="18" charset="0"/>
              </a:rPr>
              <a:t>Lemma: </a:t>
            </a:r>
            <a:r>
              <a:rPr lang="en-US" sz="2400" dirty="0">
                <a:latin typeface="+mj-lt"/>
                <a:ea typeface="Cambria Math" panose="02040503050406030204" pitchFamily="18" charset="0"/>
              </a:rPr>
              <a:t>G is acyclic if and only if DFS(G) has no back edges.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+mj-lt"/>
                <a:ea typeface="Cambria Math" panose="02040503050406030204" pitchFamily="18" charset="0"/>
              </a:rPr>
              <a:t>Proof: </a:t>
            </a:r>
            <a:r>
              <a:rPr lang="en-US" sz="2400" dirty="0">
                <a:latin typeface="+mj-lt"/>
                <a:ea typeface="Cambria Math" panose="02040503050406030204" pitchFamily="18" charset="0"/>
              </a:rPr>
              <a:t>a. If there is a back edge (u, v), the path from v to u and (u, v) form a cycle.</a:t>
            </a:r>
          </a:p>
          <a:p>
            <a:pPr marL="0" indent="0">
              <a:buNone/>
            </a:pPr>
            <a:r>
              <a:rPr lang="en-US" sz="2400" dirty="0">
                <a:latin typeface="+mj-lt"/>
                <a:ea typeface="Cambria Math" panose="02040503050406030204" pitchFamily="18" charset="0"/>
              </a:rPr>
              <a:t>b. If G has a cycle, DFS will yield a back edge due to the white-path theorem:</a:t>
            </a:r>
          </a:p>
          <a:p>
            <a:pPr marL="0" indent="0">
              <a:buNone/>
            </a:pP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5" name="tmp6928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4">
                  <p14:trim end="17.954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6" name="Ink 5"/>
              <p14:cNvContentPartPr/>
              <p14:nvPr>
                <p:custDataLst>
                  <p:tags r:id="rId5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98524" y="5122663"/>
              <a:ext cx="1946489" cy="1466645"/>
            </p14:xfrm>
          </p:contentPart>
        </mc:Choice>
        <mc:Fallback xmlns="">
          <p:pic>
            <p:nvPicPr>
              <p:cNvPr id="6" name="Ink 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89522" y="5113663"/>
                <a:ext cx="1964492" cy="1484645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4182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1872">
        <p:fade/>
      </p:transition>
    </mc:Choice>
    <mc:Fallback xmlns="">
      <p:transition spd="med" advTm="28187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Main Theorem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3436" y="1600200"/>
            <a:ext cx="9782801" cy="5029200"/>
          </a:xfrm>
        </p:spPr>
        <p:txBody>
          <a:bodyPr>
            <a:normAutofit/>
          </a:bodyPr>
          <a:lstStyle/>
          <a:p>
            <a:r>
              <a:rPr lang="en-US" dirty="0"/>
              <a:t>Topological Sort algorithm is correct: if an edge </a:t>
            </a:r>
            <a:r>
              <a:rPr lang="en-US" i="1" dirty="0">
                <a:latin typeface="Cambria" panose="02040503050406030204" pitchFamily="18" charset="0"/>
              </a:rPr>
              <a:t>(</a:t>
            </a:r>
            <a:r>
              <a:rPr lang="en-US" i="1" dirty="0" err="1">
                <a:latin typeface="Cambria" panose="02040503050406030204" pitchFamily="18" charset="0"/>
              </a:rPr>
              <a:t>u,v</a:t>
            </a:r>
            <a:r>
              <a:rPr lang="en-US" i="1" dirty="0">
                <a:latin typeface="Cambria" panose="02040503050406030204" pitchFamily="18" charset="0"/>
              </a:rPr>
              <a:t>) </a:t>
            </a:r>
            <a:r>
              <a:rPr lang="en-US" dirty="0"/>
              <a:t>exists in G, </a:t>
            </a:r>
            <a:r>
              <a:rPr lang="en-US" i="1" dirty="0" err="1">
                <a:latin typeface="Cambria" panose="02040503050406030204" pitchFamily="18" charset="0"/>
              </a:rPr>
              <a:t>v.f</a:t>
            </a:r>
            <a:r>
              <a:rPr lang="en-US" i="1" dirty="0">
                <a:latin typeface="Cambria" panose="02040503050406030204" pitchFamily="18" charset="0"/>
              </a:rPr>
              <a:t> &lt; </a:t>
            </a:r>
            <a:r>
              <a:rPr lang="en-US" i="1" dirty="0" err="1">
                <a:latin typeface="Cambria" panose="02040503050406030204" pitchFamily="18" charset="0"/>
              </a:rPr>
              <a:t>u.f</a:t>
            </a:r>
            <a:r>
              <a:rPr lang="en-US" i="1" dirty="0"/>
              <a:t>.</a:t>
            </a:r>
          </a:p>
          <a:p>
            <a:r>
              <a:rPr lang="en-US" sz="2800" dirty="0">
                <a:solidFill>
                  <a:srgbClr val="FF0000"/>
                </a:solidFill>
                <a:ea typeface="Cambria Math" panose="02040503050406030204" pitchFamily="18" charset="0"/>
              </a:rPr>
              <a:t>Proof: </a:t>
            </a:r>
            <a:r>
              <a:rPr lang="en-US" sz="2800" dirty="0">
                <a:ea typeface="Cambria Math" panose="02040503050406030204" pitchFamily="18" charset="0"/>
              </a:rPr>
              <a:t>Consider the time that </a:t>
            </a:r>
            <a:r>
              <a:rPr lang="en-US" sz="2800" i="1" dirty="0">
                <a:latin typeface="Cambria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2800" i="1" dirty="0" err="1">
                <a:latin typeface="Cambria" panose="02040503050406030204" pitchFamily="18" charset="0"/>
                <a:ea typeface="Cambria Math" panose="02040503050406030204" pitchFamily="18" charset="0"/>
              </a:rPr>
              <a:t>u,v</a:t>
            </a:r>
            <a:r>
              <a:rPr lang="en-US" sz="2800" i="1" dirty="0">
                <a:latin typeface="Cambria" panose="02040503050406030204" pitchFamily="18" charset="0"/>
                <a:ea typeface="Cambria Math" panose="02040503050406030204" pitchFamily="18" charset="0"/>
              </a:rPr>
              <a:t>) </a:t>
            </a:r>
            <a:r>
              <a:rPr lang="en-US" sz="2800" dirty="0">
                <a:ea typeface="Cambria Math" panose="02040503050406030204" pitchFamily="18" charset="0"/>
              </a:rPr>
              <a:t>is being explored. What color is v?</a:t>
            </a:r>
          </a:p>
        </p:txBody>
      </p:sp>
      <p:pic>
        <p:nvPicPr>
          <p:cNvPr id="7" name="tmp529E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tags r:id="rId4"/>
            </p:custDataLst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8" name="Ink 7"/>
              <p14:cNvContentPartPr/>
              <p14:nvPr>
                <p:custDataLst>
                  <p:tags r:id="rId5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19811" y="1902660"/>
              <a:ext cx="3964546" cy="3358998"/>
            </p14:xfrm>
          </p:contentPart>
        </mc:Choice>
        <mc:Fallback xmlns="">
          <p:pic>
            <p:nvPicPr>
              <p:cNvPr id="8" name="Ink 7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10810" y="1893660"/>
                <a:ext cx="3982547" cy="3376997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0247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134">
        <p:fade/>
      </p:transition>
    </mc:Choice>
    <mc:Fallback xmlns="">
      <p:transition spd="med" advTm="2501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8489|recordLength=8544|start=0|end=8489|audioFormat={00001610-0000-0010-8000-00AA00389B71}|audioRate=44100|muted=false|volume=0.8|fadeIn=0|fadeOut=0|videoFormat={34363248-0000-0010-8000-00AA00389B71}|videoRate=15|videoWidth=256|videoHeight=25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60506|recordLength=160542|start=0|end=160506|audioFormat={00001610-0000-0010-8000-00AA00389B71}|audioRate=44100|muted=false|volume=0.8|fadeIn=0|fadeOut=0|videoFormat={34363248-0000-0010-8000-00AA00389B71}|videoRate=15|videoWidth=256|videoHeight=25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EEAAABEAAAABwMAAAAAAQAAAIAAAAAECUlua0F0b21WMQIAAAAJBAAAAAkFAAAACQYAAAAJBwAAAAkIAAAACQkAAAAJCgAAAAkLAAAACQwAAAAJDQAAAAkOAAAACQ8AAAAJEAAAAAkRAAAACRIAAAAJEwAAAAkUAAAACRUAAAAJFgAAAAkXAAAACRgAAAAJGQAAAAkaAAAACRsAAAAJHAAAAAkdAAAACR4AAAAJHwAAAAkgAAAACSEAAAAJIgAAAAkjAAAACSQAAAAJJQAAAAkmAAAACScAAAAJKAAAAAkpAAAACSoAAAAJKwAAAAksAAAACS0AAAAJLgAAAAkvAAAACTAAAAAJMQAAAAkyAAAACTMAAAAJNAAAAAk1AAAACTYAAAAJNwAAAAk4AAAACTkAAAAJOgAAAAk7AAAACTwAAAAJPQAAAAk+AAAACT8AAAAJQAAAAAlBAAAACUIAAAAJQwAAAAlEAAAADT8FBAAAAAtQZW5TdHJva2VWMQQAAAAKQXR0cmlidXRlcwVUcmFjZQlTdGFydFRpbWUEVHlwZQQEAAQPUGVuQXR0cmlidXRlc1YxAgAAAApJbmtUcmFjZVYxAgAAABAMQWN0aW9uVHlwZVYxAgAAAAIAAAAJRQAAAAlGAAAAuRcAAAAAAAAFuf///wxBY3Rpb25UeXBlVjEBAAAAB3ZhbHVlX18ACAIAAAAAAAAAAQUAAAAEAAAACUgAAAAJSQAAAN4aAAAAAAAAAbb///+5////AAAAAAEGAAAABAAAAAlLAAAACUwAAADUHwAAAAAAAAGz////uf///wAAAAABBwAAAAQAAAAJTgAAAAlPAAAA7CEAAAAAAAABsP///7n///8AAAAAAQgAAAAEAAAACVEAAAAJUgAAADomAAAAAAAAAa3///+5////AAAAAAEJAAAABAAAAAlUAAAACVUAAADgKgAAAAAAAAGq////uf///wAAAAABCgAAAAQAAAAJVwAAAAlYAAAAqysAAAAAAAABp////7n///8AAAAAAQsAAAAEAAAACVoAAAAJWwAAAHYsAAAAAAAAAaT///+5////AAAAAAEMAAAABAAAAAldAAAACV4AAADyMQAAAAAAAAGh////uf///wAAAAABDQAAAAQAAAAJYAAAAAlhAAAAAHIAAAAAAAABnv///7n///8AAAAAAQ4AAAAEAAAACWMAAAAJZAAAAGR+AAAAAAAAAZv///+5////AAAAAAEPAAAABAAAAAlmAAAACWcAAACuhAAAAAAAAAGY////uf///wAAAAABEAAAAAQAAAAJaQAAAAlqAAAAUogAAAAAAAABlf///7n///8AAAAAAREAAAAEAAAACWwAAAAJbQAAAMCLAAAAAAAAAZL///+5////AAAAAAESAAAABAAAAAlvAAAACXAAAABwkAAAAAAAAAGP////uf///wAAAAABEwAAAAQAAAAJcgAAAAlzAAAAOpIAAAAAAAABjP///7n///8AAAAAARQAAAAEAAAACXUAAAAJdgAAABmUAAAAAAAAAYn///+5////AAAAAAEVAAAABAAAAAl4AAAACXkAAACxsgAAAAAAAAGG////uf///wAAAAABFgAAAAQAAAAJewAAAAl8AAAApbQAAAAAAAABg////7n///8AAAAAARcAAAAEAAAACX4AAAAJfwAAAKK6AAAAAAAAAYD///+5////AAAAAAEYAAAABAAAAAmBAAAACYIAAABv0gAAAAAAAAF9////uf///wAAAAABGQAAAAQAAAAJhAAAAAmFAAAA19YAAAAAAAABev///7n///8AAAAAARoAAAAEAAAACYcAAAAJiAAAAG/eAAAAAAAAAXf///+5////AAAAAAEbAAAABAAAAAmKAAAACYsAAADm3wAAAAAAAAF0////uf///wAAAAABHAAAAAQAAAAJjQAAAAmOAAAAJuYAAAAAAAABcf///7n///8AAAAAAR0AAAAEAAAACZAAAAAJkQAAAGzoAAAAAAAAAW7///+5////AAAAAAEeAAAABAAAAAmTAAAACZQAAADd6gAAAAAAAAFr////uf///wAAAAABHwAAAAQAAAAJlgAAAAmXAAAAXvIAAAAAAAABaP///7n///8AAAAAASAAAAAEAAAACZkAAAAJmgAAAKX0AAAAAAAAAWX///+5////AAAAAAEhAAAABAAAAAmcAAAACZ0AAABI9gAAAAAAAAFi////uf///wAAAAABIgAAAAQAAAAJnwAAAAmgAAAAHPkAAAAAAAABX////7n///8AAAAAASMAAAAEAAAACaIAAAAJowAAAM/6AAAAAAAAAVz///+5////AAAAAAEkAAAABAAAAAmlAAAACaYAAACK/AAAAAAAAAFZ////uf///wAAAAABJQAAAAQAAAAJqAAAAAmpAAAAXwUBAAAAAAABVv///7n///8AAAAAASYAAAAEAAAACasAAAAJrAAAAOUGAQAAAAAAAVP///+5////AAAAAAEnAAAABAAAAAmuAAAACa8AAADXEAEAAAAAAAFQ////uf///wAAAAABKAAAAAQAAAAJsQAAAAmyAAAAHxIBAAAAAAABTf///7n///8AAAAAASkAAAAEAAAACbQAAAAJtQAAAMkTAQAAAAAAAUr///+5////AAAAAAEqAAAABAAAAAm3AAAACbgAAAA/FgEAAAAAAAFH////uf///wAAAAABKwAAAAQAAAAJugAAAAm7AAAA1BcBAAAAAAABRP///7n///8AAAAAASwAAAAEAAAACb0AAAAJvgAAAPEYAQAAAAAAAUH///+5////AAAAAAEtAAAABAAAAAnAAAAACcEAAACXGgEAAAAAAAE+////uf///wAAAAABLgAAAAQAAAAJwwAAAAnEAAAAaB4BAAAAAAABO////7n///8AAAAAAS8AAAAEAAAACcYAAAAJxwAAANAfAQAAAAAAATj///+5////AAAAAAEwAAAABAAAAAnJAAAACcoAAADZIAEAAAAAAAE1////uf///wAAAAABMQAAAAQAAAAJzAAAAAnNAAAAfl8BAAAAAAABMv///7n///8AAAAAATIAAAAEAAAACc8AAAAJ0AAAAONhAQAAAAAAAS////+5////AAAAAAEzAAAABAAAAAnSAAAACdMAAADWawEAAAAAAAEs////uf///wAAAAABNAAAAAQAAAAJ1QAAAAnWAAAAZG8BAAAAAAABKf///7n///8AAAAAATUAAAAEAAAACdgAAAAJ2QAAAKh3AQAAAAAAASb///+5////AAAAAAE2AAAABAAAAAnbAAAACdwAAAAgewEAAAAAAAEj////uf///wAAAAABNwAAAAQAAAAJ3gAAAAnfAAAA030BAAAAAAABIP///7n///8AAAAAATgAAAAEAAAACeEAAAAJ4gAAAH2IAQAAAAAAAR3///+5////AAAAAAE5AAAABAAAAAnkAAAACeUAAAA7iwEAAAAAAAEa////uf///wAAAAABOgAAAAQAAAAJ5wAAAAnoAAAAvaQBAAAAAAABF////7n///8AAAAAATsAAAAEAAAACeoAAAAJ6wAAAFGvAQAAAAAAART///+5////AAAAAAE8AAAABAAAAAntAAAACe4AAACvxAEAAAAAAAER////uf///wAAAAABPQAAAAQAAAAJ8AAAAAnxAAAANMkBAAAAAAABDv///7n///8AAAAAAT4AAAAEAAAACfMAAAAJ9AAAAJHTAQAAAAAAAQv///+5////AAAAAAE/AAAABAAAAAn2AAAACfcAAAAr3QEAAAAAAAEI////uf///wAAAAABQAAAAAQAAAAJ+QAAAAn6AAAAm+sBAAAAAAABBf///7n///8AAAAAAUEAAAAEAAAACfwAAAAJ/QAAAMz1AQAAAAAAAQL///+5////AAAAAAFCAAAABAAAAAn/AAAACQABAAA0+gEAAAAAAAH//v//uf///wAAAAABQwAAAAQAAAAJAgEAAAkDAQAALwYCAAAAAAAB/P7//7n///8AAAAAAUQAAAAEAAAACQUBAAAJBgEAAD0XAgAAAAAAAfn+//+5////AAAAAAVFAAAAD1BlbkF0dHJpYnV0ZXNWMQoAAAAHX2NvbG9yQQdfY29sb3JSB19jb2xvckcHX2NvbG9yQgpGaXRUb0N1cnZlBkhlaWdodA5JZ25vcmVQcmVzc3VyZQ1Jc0hpZ2hsaWdodGVyBVNoYXBlBVdpZHRoAAAAAAAAAAAEAAICAgIBBgEBDEJydXNoU2hhcGVWMQIAAAAGAgAAAP8AAAAAAAAAAAAACEAAAAX4/v//DEJydXNoU2hhcGVWMQEAAAAHdmFsdWVfXwAIAgAAAAEAAAAAAAAAAAAIQAVGAAAACklua1RyYWNlVjEDAAAADUxpc3RgMStfaXRlbXMMTGlzdGAxK19zaXplD0xpc3RgMStfdmVyc2lvbgQAABhTaGFyZWQuSW5raW5nLklua1BvaW50W10CAAAACAgCAAAACQkBAAA3AAAANwAAAAFIAAAARQAAAP8AAAAAAAAAAAAACEAAAAH2/v//+P7//wEAAAAAAAAAAAAIQAFJAAAARgAAAAkLAQAALAAAACwAAAABSwAAAEUAAAD/AAAAAAAAAAAAAAhAAAAB9P7///j+//8BAAAAAAAAAAAACEABTAAAAEYAAAAJDQEAABkAAAAZAAAAAU4AAABFAAAA/wAAAAAAAAAAAAAIQAAAAfL+///4/v//AQAAAAAAAAAAAAhAAU8AAABGAAAACQ8BAAA2AAAANgAAAAFRAAAARQAAAP8AAAAAAAAAAAAACEAAAAHw/v//+P7//wEAAAAAAAAAAAAIQAFSAAAARgAAAAkRAQAAJwAAACcAAAABVAAAAEUAAAD/AAAAAAAAAAAAAAhAAAAB7v7///j+//8BAAAAAAAAAAAACEABVQAAAEYAAAAJEwEAACMAAAAjAAAAAVcAAABFAAAA/wAAAAAAAAAAAAAIQAAAAez+///4/v//AQAAAAAAAAAAAAhAAVgAAABGAAAACRUBAAANAAAADQAAAAFaAAAARQAAAP8AAAAAAAAAAAAACEAAAAHq/v//+P7//wEAAAAAAAAAAAAIQAFbAAAARgAAAAkXAQAANQAAADUAAAABXQAAAEUAAAD/AAAAAAAAAAAAAAhAAAAB6P7///j+//8BAAAAAAAAAAAACEABXgAAAEYAAAAJGQEAACkAAAApAAAAAWAAAABFAAAA/wAAAAAAAAAAAAAIQAAAAeb+///4/v//AQAAAAAAAAAAAAhAAWEAAABGAAAACRsBAAAXAAAAFwAAAAFjAAAARQAAAP/7sEEAAAAAAAAACEAAAAHk/v//+P7//wEAAAAAAAAAAAAIQAFkAAAARgAAAAkdAQAAHwAAAB8AAAABZgAAAEUAAAD/+7BBAAAAAAAAAAhAAAAB4v7///j+//8BAAAAAAAAAAAACEABZwAAAEYAAAAJHwEAADsAAAA7AAAAAWkAAABFAAAA//uwQQAAAAAAAAAIQAAAAeD+///4/v//AQAAAAAAAAAAAAhAAWoAAABGAAAACSEBAAAbAAAAGwAAAAFsAAAARQAAAP/7sEEAAAAAAAAACEAAAAHe/v//+P7//wEAAAAAAAAAAAAIQAFtAAAARgAAAAkjAQAAPgAAAD4AAAABbwAAAEUAAAD/+7BBAAAAAAAAAAhAAAAB3P7///j+//8BAAAAAAAAAAAACEABcAAAAEYAAAAJJQEAABsAAAAbAAAAAXIAAABFAAAA//uwQQAAAAAAAAAIQAAAAdr+///4/v//AQAAAAAAAAAAAAhAAXMAAABGAAAACScBAAAmAAAAJgAAAAF1AAAARQAAAP/7sEEAAAAAAAAACEAAAAHY/v//+P7//wEAAAAAAAAAAAAIQAF2AAAARgAAAAkpAQAAEQAAABEAAAABeAAAAEUAAAD/+7BBAAAAAAAAAAhAAAAB1v7///j+//8BAAAAAAAAAAAACEABeQAAAEYAAAAJKwEAACcAAAAnAAAAAXsAAABFAAAA//uwQQAAAAAAAAAIQAAAAdT+///4/v//AQAAAAAAAAAAAAhAAXwAAABGAAAACS0BAAAMAAAADAAAAAF+AAAARQAAAP/7sEEAAAAAAAAACEAAAAHS/v//+P7//wEAAAAAAAAAAAAIQAF/AAAARgAAAAkvAQAAOQAAADkAAAABgQAAAEUAAAD/+7BBAAAAAAAAAAhAAAAB0P7///j+//8BAAAAAAAAAAAACEABggAAAEYAAAAJMQEAAB8AAAAfAAAAAYQAAABFAAAA//uwQQAAAAAAAAAIQAAAAc7+///4/v//AQAAAAAAAAAAAAhAAYUAAABGAAAACTMBAABJAAAASQAAAAGHAAAARQAAAP/7sEEAAAAAAAAACEAAAAHM/v//+P7//wEAAAAAAAAAAAAIQAGIAAAARgAAAAk1AQAAGgAAABoAAAABigAAAEUAAAD/+7BBAAAAAAAAAAhAAAAByv7///j+//8BAAAAAAAAAAAACEABiwAAAEYAAAAJNwEAAD4AAAA+AAAAAY0AAABFAAAA//uwQQAAAAAAAAAIQAAAAcj+///4/v//AQAAAAAAAAAAAAhAAY4AAABGAAAACTkBAAAaAAAAGgAAAAGQAAAARQAAAP/7sEEAAAAAAAAACEAAAAHG/v//+P7//wEAAAAAAAAAAAAIQAGRAAAARgAAAAk7AQAAGgAAABoAAAABkwAAAEUAAAD/+7BBAAAAAAAAAAhAAAABxP7///j+//8BAAAAAAAAAAAACEABlAAAAEYAAAAJPQEAADYAAAA2AAAAAZYAAABFAAAA//uwQQAAAAAAAAAIQAAAAcL+///4/v//AQAAAAAAAAAAAAhAAZcAAABGAAAACT8BAAASAAAAEgAAAAGZAAAARQAAAP/7sEEAAAAAAAAACEAAAAHA/v//+P7//wEAAAAAAAAAAAAIQAGaAAAARgAAAAlBAQAAFQAAABUAAAABnAAAAEUAAAD/+7BBAAAAAAAAAAhAAAABvv7///j+//8BAAAAAAAAAAAACEABnQAAAEYAAAAJQwEAAAwAAAAMAAAAAZ8AAABFAAAA//uwQQAAAAAAAAAIQAAAAbz+///4/v//AQAAAAAAAAAAAAhAAaAAAABGAAAACUUBAAAXAAAAFwAAAAGiAAAARQAAAP/7sEEAAAAAAAAACEAAAAG6/v//+P7//wEAAAAAAAAAAAAIQAGjAAAARgAAAAlHAQAAEQAAABEAAAABpQAAAEUAAAD/+7BBAAAAAAAAAAhAAAABuP7///j+//8BAAAAAAAAAAAACEABpgAAAEYAAAAJSQEAADAAAAAwAAAAAagAAABFAAAA//uwQQAAAAAAAAAIQAAAAbb+///4/v//AQAAAAAAAAAAAAhAAakAAABGAAAACUsBAAANAAAADQAAAAGrAAAARQAAAP/7sEEAAAAAAAAACEAAAAG0/v//+P7//wEAAAAAAAAAAAAIQAGsAAAARgAAAAlNAQAANQAAADUAAAABrgAAAEUAAAD/+7BBAAAAAAAAAAhAAAABsv7///j+//8BAAAAAAAAAAAACEABrwAAAEYAAAAJTwEAABQAAAAUAAAAAbEAAABFAAAA//uwQQAAAAAAAAAIQAAAAbD+///4/v//AQAAAAAAAAAAAAhAAbIAAABGAAAACVEBAAAgAAAAIAAAAAG0AAAARQAAAP/7sEEAAAAAAAAACEAAAAGu/v//+P7//wEAAAAAAAAAAAAIQAG1AAAARgAAAAlTAQAADwAAAA8AAAABtwAAAEUAAAD/+7BBAAAAAAAAAAhAAAABrP7///j+//8BAAAAAAAAAAAACEABuAAAAEYAAAAJVQEAABMAAAATAAAAAboAAABFAAAA//uwQQAAAAAAAAAIQAAAAar+///4/v//AQAAAAAAAAAAAAhAAbsAAABGAAAACVcBAAARAAAAEQAAAAG9AAAARQAAAP/7sEEAAAAAAAAACEAAAAGo/v//+P7//wEAAAAAAAAAAAAIQAG+AAAARgAAAAlZAQAAIQAAACEAAAABwAAAAEUAAAD/+7BBAAAAAAAAAAhAAAABpv7///j+//8BAAAAAAAAAAAACEABwQAAAEYAAAAJWwEAAA4AAAAOAAAAAcMAAABFAAAA//uwQQAAAAAAAAAIQAAAAaT+///4/v//AQAAAAAAAAAAAAhAAcQAAABGAAAACV0BAAATAAAAEwAAAAHGAAAARQAAAP/7sEEAAAAAAAAACEAAAAGi/v//+P7//wEAAAAAAAAAAAAIQAHHAAAARgAAAAlfAQAAEQAAABEAAAAByQAAAEUAAAD/+7BBAAAAAAAAAAhAAAABoP7///j+//8BAAAAAAAAAAAACEABygAAAEYAAAAJYQEAACgAAAAoAAAAAcwAAABFAAAA/wAA/wAAAAAAAAAIQAAAAZ7+///4/v//AQAAAAAAAAAAAAhAAc0AAABGAAAACWMBAAAwAAAAMAAAAAHPAAAARQAAAP8AAP8AAAAAAAAACEAAAAGc/v//+P7//wEAAAAAAAAAAAAIQAHQAAAARgAAAAllAQAADgAAAA4AAAAB0gAAAEUAAAD/AAD/AAAAAAAAAAhAAAABmv7///j+//8BAAAAAAAAAAAACEAB0wAAAEYAAAAJZwEAADkAAAA5AAAAAdUAAABFAAAA/wAA/wAAAAAAAAAIQAAAAZj+///4/v//AQAAAAAAAAAAAAhAAdYAAABGAAAACWkBAAAaAAAAGgAAAAHYAAAARQAAAP8AAP8AAAAAAAAACEAAAAGW/v//+P7//wEAAAAAAAAAAAAIQAHZAAAARgAAAAlrAQAAPQAAAD0AAAAB2wAAAEUAAAD/AAD/AAAAAAAAAAhAAAABlP7///j+//8BAAAAAAAAAAAACEAB3AAAAEYAAAAJbQEAACkAAAApAAAAAd4AAABFAAAA/wAA/wAAAAAAAAAIQAAAAZL+///4/v//AQAAAAAAAAAAAAhAAd8AAABGAAAACW8BAABEAAAARAAAAAHhAAAARQAAAP8AAP8AAAAAAAAACEAAAAGQ/v//+P7//wEAAAAAAAAAAAAIQAHiAAAARgAAAAlxAQAAMQAAADEAAAAB5AAAAEUAAAD/AAD/AAAAAAAAAAhAAAABjv7///j+//8BAAAAAAAAAAAACEAB5QAAAEYAAAAJcwEAADQAAAA0AAAAAecAAABFAAAA//8AAAAAAAAAAAAIQAAAAYz+///4/v//AQAAAAAAAAAAAAhAAegAAABGAAAACXUBAABDAAAAQwAAAAHqAAAARQAAAP//AAAAAAAAAAAACEAAAAGK/v//+P7//wEAAAAAAAAAAAAIQAHrAAAARgAAAAl3AQAASwEAAEsBAAAB7QAAAEUAAAD//wAAAAAAAAAAAAhAAAABiP7///j+//8BAAAAAAAAAAAACEAB7gAAAEYAAAAJeQEAAGMAAABjAAAAAfAAAABFAAAA//8AAAAAAAAAAAAIQAAAAYb+///4/v//AQAAAAAAAAAAAAhAAfEAAABGAAAACXsBAAAbAAAAGwAAAAHzAAAARQAAAP//AAAAAAAAAAAACEAAAAGE/v//+P7//wEAAAAAAAAAAAAIQAH0AAAARgAAAAl9AQAAPgAAAD4AAAAB9gAAAEUAAAD//wAAAAAAAAAAAAhAAAABgv7///j+//8BAAAAAAAAAAAACEAB9wAAAEYAAAAJfwEAAJsAAACbAAAAAfkAAABFAAAA//8AAAAAAAAAAAAIQAAAAYD+///4/v//AQAAAAAAAAAAAAhAAfoAAABGAAAACYEBAAAzAAAAMwAAAAH8AAAARQAAAP//AAAAAAAAAAAACEAAAAF+/v//+P7//wEAAAAAAAAAAAAIQAH9AAAARgAAAAmDAQAAYAAAAGAAAAAB/wAAAEUAAAD//wAAAAAAAAAAAAhAAAABfP7///j+//8BAAAAAAAAAAAACEABAAEAAEYAAAAJhQEAABsAAAAbAAAAAQIBAABFAAAA//8AAAAAAAAAAAAIQAAAAXr+///4/v//AQAAAAAAAAAAAAhAAQMBAABGAAAACYcBAAA8AAAAPAAAAAEFAQAARQAAAP//AAAAAAAAAAAACEAAAAF4/v//+P7//wEAAAAAAAAAAAAIQAEGAQAARgAAAAmJAQAANQAAADUAAAAHCQEAAAABAAAAQAAAAAQKSW5rUG9pbnRWMQIAAAAJigEAAAmLAQAACYwBAAAJjQEAAAmOAQAACY8BAAAJkAEAAAmRAQAACZIBAAAJkwEAAAmUAQAACZUBAAAJlgEAAAmXAQAACZgBAAAJmQEAAAmaAQAACZsBAAAJnAEAAAmdAQAACZ4BAAAJnwEAAAmgAQAACaEBAAAJogEAAAmjAQAACaQBAAAJpQEAAAmmAQAACacBAAAJqAEAAAmpAQAACaoBAAAJqwEAAAmsAQAACa0BAAAJrgEAAAmvAQAACbABAAAJsQEAAAmyAQAACbMBAAAJtAEAAAm1AQAACbYBAAAJtwEAAAm4AQAACbkBAAAJugEAAAm7AQAACbwBAAAJvQEAAAm+AQAACb8BAAAJwAEAAA0JBwsBAAAAAQAAAEAAAAAECklua1BvaW50VjECAAAACcEBAAAJwgEAAAnDAQAACcQBAAAJxQEAAAnGAQAACccBAAAJyAEAAAnJAQAACcoBAAAJywEAAAnMAQAACc0BAAAJzgEAAAnPAQAACdABAAAJ0QEAAAnSAQAACdMBAAAJ1AEAAAnVAQAACdYBAAAJ1wEAAAnYAQAACdkBAAAJ2gEAAAnbAQAACdwBAAAJ3QEAAAneAQAACd8BAAAJ4AEAAAnhAQAACeIBAAAJ4wEAAAnkAQAACeUBAAAJ5gEAAAnnAQAACegBAAAJ6QEAAAnqAQAACesBAAAJ7AEAAA0UBw0BAAAAAQAAACAAAAAECklua1BvaW50VjECAAAACe0BAAAJ7gEAAAnvAQAACfABAAAJ8QEAAAnyAQAACfMBAAAJ9AEAAAn1AQAACfYBAAAJ9wEAAAn4AQAACfkBAAAJ+gEAAAn7AQAACfwBAAAJ/QEAAAn+AQAACf8BAAAJAAIAAAkBAgAACQICAAAJAwIAAAkEAgAACQUCAAANBwcPAQAAAAEAAABAAAAABApJbmtQb2ludFYxAgAAAAkGAgAACQcCAAAJCAIAAAkJAgAACQoCAAAJCwIAAAkMAgAACQ0CAAAJDgIAAAkPAgAACRACAAAJEQIAAAkSAgAACRMCAAAJFAIAAAkVAgAACRYCAAAJFwIAAAkYAgAACRkCAAAJGgIAAAkbAgAACRwCAAAJHQIAAAkeAgAACR8CAAAJIAIAAAkhAgAACSICAAAJIwIAAAkkAgAACSUCAAAJJgIAAAknAgAACSgCAAAJKQIAAAkqAgAACSsCAAAJLAIAAAktAgAACS4CAAAJLwIAAAkwAgAACTECAAAJMgIAAAkzAgAACTQCAAAJNQIAAAk2AgAACTcCAAAJOAIAAAk5AgAACToCAAAJOwIAAA0KBxEBAAAAAQAAAEAAAAAECklua1BvaW50VjECAAAACTwCAAAJPQIAAAk+AgAACT8CAAAJQAIAAAlBAgAACUICAAAJQwIAAAlEAgAACUUCAAAJRgIAAAlHAgAACUgCAAAJSQIAAAlKAgAACUsCAAAJTAIAAAlNAgAACU4CAAAJTwIAAAlQAgAACVECAAAJUgIAAAlTAgAACVQCAAAJVQIAAAlWAgAACVcCAAAJWAIAAAlZAgAACVoCAAAJWwIAAAlcAgAACV0CAAAJXgIAAAlfAgAACWACAAAJYQIAAAliAgAADRkHEwEAAAABAAAAQAAAAAQKSW5rUG9pbnRWMQIAAAAJYwIAAAlkAgAACWUCAAAJZgIAAAlnAgAACWgCAAAJaQIAAAlqAgAACWsCAAAJbAIAAAltAgAACW4CAAAJbwIAAAlwAgAACXECAAAJcgIAAAlzAgAACXQCAAAJdQIAAAl2AgAACXcCAAAJeAIAAAl5AgAACXoCAAAJewIAAAl8AgAACX0CAAAJfgIAAAl/AgAACYACAAAJgQIAAAmCAgAACYMCAAAJhAIAAAmFAgAADR0HFQEAAAABAAAAEAAAAAQKSW5rUG9pbnRWMQIAAAAJhgIAAAmHAgAACYgCAAAJiQIAAAmKAgAACYsCAAAJjAIAAAmNAgAACY4CAAAJjwIAAAmQAgAACZECAAAJkgIAAA0DBxcBAAAAAQAAAEAAAAAECklua1BvaW50VjECAAAACZMCAAAJlAIAAAmVAgAACZYCAAAJlwIAAAmYAgAACZkCAAAJmgIAAAmbAgAACZwCAAAJnQIAAAmeAgAACZ8CAAAJoAIAAAmhAgAACaICAAAJowIAAAmkAgAACaUCAAAJpgIAAAmnAgAACagCAAAJqQIAAAmqAgAACasCAAAJrAIAAAmtAgAACa4CAAAJrwIAAAmwAgAACbECAAAJsgIAAAmzAgAACbQCAAAJtQIAAAm2AgAACbcCAAAJuAIAAAm5AgAACboCAAAJuwIAAAm8AgAACb0CAAAJvgIAAAm/AgAACcACAAAJwQIAAAnCAgAACcMCAAAJxAIAAAnFAgAACcYCAAAJxwIAAA0LBxkBAAAAAQAAAEAAAAAECklua1BvaW50VjECAAAACcgCAAAJyQIAAAnKAgAACcsCAAAJzAIAAAnNAgAACc4CAAAJzwIAAAnQAgAACdECAAAJ0gIAAAnTAgAACdQCAAAJ1QIAAAnWAgAACdcCAAAJ2AIAAAnZAgAACdoCAAAJ2wIAAAncAgAACd0CAAAJ3gIAAAnfAgAACeACAAAJ4QIAAAniAgAACeMCAAAJ5AIAAAnlAgAACeYCAAAJ5wIAAAnoAgAACekCAAAJ6gIAAAnrAgAACewCAAAJ7QIAAAnuAgAACe8CAAAJ8AIAAA0XBxsBAAAAAQAAACAAAAAECklua1BvaW50VjECAAAACfECAAAJ8gIAAAnzAgAACfQCAAAJ9QIAAAn2AgAACfcCAAAJ+AIAAAn5AgAACfoCAAAJ+wIAAAn8AgAACf0CAAAJ/gIAAAn/AgAACQADAAAJAQMAAAkCAwAACQMDAAAJBAMAAAkFAwAACQYDAAAJBwMAAA0JBx0BAAAAAQAAACAAAAAECklua1BvaW50VjECAAAACQgDAAAJCQMAAAkKAwAACQsDAAAJDAMAAAkNAwAACQ4DAAAJDwMAAAkQAwAACREDAAAJEgMAAAkTAwAACRQDAAAJFQMAAAkWAwAACRcDAAAJGAMAAAkZAwAACRoDAAAJGwMAAAkcAwAACR0DAAAJHgMAAAkfAwAACSADAAAJIQMAAAkiAwAACSMDAAAJJAMAAAklAwAACSYDAAAKBx8BAAAAAQAAAEAAAAAECklua1BvaW50VjECAAAACScDAAAJKAMAAAkpAwAACSoDAAAJKwMAAAksAwAACS0DAAAJLgMAAAkvAwAACTADAAAJMQMAAAkyAwAACTMDAAAJNAMAAAk1AwAACTYDAAAJNwMAAAk4AwAACTkDAAAJOgMAAAk7AwAACTwDAAAJPQMAAAk+AwAACT8DAAAJQAMAAAlBAwAACUIDAAAJQwMAAAlEAwAACUUDAAAJRgMAAAlHAwAACUgDAAAJSQMAAAlKAwAACUsDAAAJTAMAAAlNAwAACU4DAAAJTwMAAAlQAwAACVEDAAAJUgMAAAlTAwAACVQDAAAJVQMAAAlWAwAACVcDAAAJWAMAAAlZAwAACVoDAAAJWwMAAAlcAwAACV0DAAAJXgMAAAlfAwAACWADAAAJYQMAAA0FByEBAAAAAQAAACAAAAAECklua1BvaW50VjECAAAACWIDAAAJYwMAAAlkAwAACWUDAAAJZgMAAAlnAwAACWgDAAAJaQMAAAlqAwAACWsDAAAJbAMAAAltAwAACW4DAAAJbwMAAAlwAwAACXEDAAAJcgMAAAlzAwAACXQDAAAJdQMAAAl2AwAACXcDAAAJeAMAAAl5AwAACXoDAAAJewMAAAl8AwAADQUHIwEAAAABAAAAQAAAAAQKSW5rUG9pbnRWMQIAAAAJfQMAAAl+AwAACX8DAAAJgAMAAAmBAwAACYIDAAAJgwMAAAmEAwAACYUDAAAJhgMAAAmHAwAACYgDAAAJiQMAAAmKAwAACYsDAAAJjAMAAAmNAwAACY4DAAAJjwMAAAmQAwAACZEDAAAJkgMAAAmTAwAACZQDAAAJlQMAAAmWAwAACZcDAAAJmAMAAAmZAwAACZoDAAAJmwMAAAmcAwAACZ0DAAAJngMAAAmfAwAACaADAAAJoQMAAAmiAwAACaMDAAAJpAMAAAmlAwAACaYDAAAJpwMAAAmoAwAACakDAAAJqgMAAAmrAwAACawDAAAJrQMAAAmuAwAACa8DAAAJsAMAAAmxAwAACbIDAAAJswMAAAm0AwAACbUDAAAJtgMAAAm3AwAACbgDAAAJuQMAAAm6AwAADQIHJQEAAAABAAAAIAAAAAQKSW5rUG9pbnRWMQIAAAAJuwMAAAm8AwAACb0DAAAJvgMAAAm/AwAACcADAAAJwQMAAAnCAwAACcMDAAAJxAMAAAnFAwAACcYDAAAJxwMAAAnIAwAACckDAAAJygMAAAnLAwAACcwDAAAJzQMAAAnOAwAACc8DAAAJ0AMAAAnRAwAACdIDAAAJ0wMAAAnUAwAACdUDAAANBQcnAQAAAAEAAABAAAAABApJbmtQb2ludFYxAgAAAAnWAwAACdcDAAAJ2AMAAAnZAwAACdoDAAAJ2wMAAAncAwAACd0DAAAJ3gMAAAnfAwAACeADAAAJ4QMAAAniAwAACeMDAAAJ5AMAAAnlAwAACeYDAAAJ5wMAAAnoAwAACekDAAAJ6gMAAAnrAwAACewDAAAJ7QMAAAnuAwAACe8DAAAJ8AMAAAnxAwAACfIDAAAJ8wMAAAn0AwAACfUDAAAJ9gMAAAn3AwAACfgDAAAJ+QMAAAn6AwAACfsDAAANGgcpAQAAAAEAAAAgAAAABApJbmtQb2ludFYxAgAAAAn8AwAACf0DAAAJ/gMAAAn/AwAACQAEAAAJAQQAAAkCBAAACQMEAAAJBAQAAAkFBAAACQYEAAAJBwQAAAkIBAAACQkEAAAJCgQAAAkLBAAACQwEAAANDwcrAQAAAAEAAABAAAAABApJbmtQb2ludFYxAgAAAAkNBAAACQ4EAAAJDwQAAAkQBAAACREEAAAJEgQAAAkTBAAACRQEAAAJFQQAAAkWBAAACRcEAAAJGAQAAAkZBAAACRoEAAAJGwQAAAkcBAAACR0EAAAJHgQAAAkfBAAACSAEAAAJIQQAAAkiBAAACSMEAAAJJAQAAAklBAAACSYEAAAJJwQAAAkoBAAACSkEAAAJKgQAAAkrBAAACSwEAAAJLQQAAAkuBAAACS8EAAAJMAQAAAkxBAAACTIEAAAJMwQAAA0ZBy0BAAAAAQAAABAAAAAECklua1BvaW50VjECAAAACTQEAAAJNQQAAAk2BAAACTcEAAAJOAQAAAk5BAAACToEAAAJOwQAAAk8BAAACT0EAAAJPgQAAAk/BAAADQQHLwEAAAABAAAAQAAAAAQKSW5rUG9pbnRWMQIAAAAJQAQAAAlBBAAACUIEAAAJQwQAAAlEBAAACUUEAAAJRgQAAAlHBAAACUgEAAAJSQQAAAlKBAAACUsEAAAJTAQAAAlNBAAACU4EAAAJTwQAAAlQBAAACVEEAAAJUgQAAAlTBAAACVQEAAAJVQQAAAlWBAAACVcEAAAJWAQAAAlZBAAACVoEAAAJWwQAAAlcBAAACV0EAAAJXgQAAAlfBAAACWAEAAAJYQQAAAliBAAACWMEAAAJZAQAAAllBAAACWYEAAAJZwQAAAloBAAACWkEAAAJagQAAAlrBAAACWwEAAAJbQQAAAluBAAACW8EAAAJcAQAAAlxBAAACXIEAAAJcwQAAAl0BAAACXUEAAAJdgQAAAl3BAAACXgEAAANBwcxAQAAAAEAAAAgAAAABApJbmtQb2ludFYxAgAAAAl5BAAACXoEAAAJewQAAAl8BAAACX0EAAAJfgQAAAl/BAAACYAEAAAJgQQAAAmCBAAACYMEAAAJhAQAAAmFBAAACYYEAAAJhwQAAAmIBAAACYkEAAAJigQAAAmLBAAACYwEAAAJjQQAAAmOBAAACY8EAAAJkAQAAAmRBAAACZIEAAAJkwQAAAmUBAAACZUEAAAJlgQAAAmXBAAACgczAQAAAAEAAACAAAAABApJbmtQb2ludFYxAgAAAAmYBAAACZkEAAAJmgQAAAmbBAAACZwEAAAJnQQAAAmeBAAACZ8EAAAJoAQAAAmhBAAACaIEAAAJowQAAAmkBAAACaUEAAAJpgQAAAmnBAAACagEAAAJqQQAAAmqBAAACasEAAAJrAQAAAmtBAAACa4EAAAJrwQAAAmwBAAACbEEAAAJsgQAAAmzBAAACbQEAAAJtQQAAAm2BAAACbcEAAAJuAQAAAm5BAAACboEAAAJuwQAAAm8BAAACb0EAAAJvgQAAAm/BAAACcAEAAAJwQQAAAnCBAAACcMEAAAJxAQAAAnFBAAACcYEAAAJxwQAAAnIBAAACckEAAAJygQAAAnLBAAACcwEAAAJzQQAAAnOBAAACc8EAAAJ0AQAAAnRBAAACdIEAAAJ0wQAAAnUBAAACdUEAAAJ1gQAAAnXBAAACdgEAAAJ2QQAAAnaBAAACdsEAAAJ3AQAAAndBAAACd4EAAAJ3wQAAAngBAAADTcHNQEAAAABAAAAIAAAAAQKSW5rUG9pbnRWMQIAAAAJ4QQAAAniBAAACeMEAAAJ5AQAAAnlBAAACeYEAAAJ5wQAAAnoBAAACekEAAAJ6gQAAAnrBAAACewEAAAJ7QQAAAnuBAAACe8EAAAJ8AQAAAnxBAAACfIEAAAJ8wQAAAn0BAAACfUEAAAJ9gQAAAn3BAAACfgEAAAJ+QQAAAn6BAAADQYHNwEAAAABAAAAQAAAAAQKSW5rUG9pbnRWMQIAAAAJ+wQAAAn8BAAACf0EAAAJ/gQAAAn/BAAACQAFAAAJAQUAAAkCBQAACQMFAAAJBAUAAAkFBQAACQYFAAAJBwUAAAkIBQAACQkFAAAJCgUAAAkLBQAACQwFAAAJDQUAAAkOBQAACQ8FAAAJEAUAAAkRBQAACRIFAAAJEwUAAAkUBQAACRUFAAAJFgUAAAkXBQAACRgFAAAJGQUAAAkaBQAACRsFAAAJHAUAAAkdBQAACR4FAAAJHwUAAAkgBQAACSEFAAAJIgUAAAkjBQAACSQFAAAJJQUAAAkmBQAACScFAAAJKAUAAAkpBQAACSoFAAAJKwUAAAksBQAACS0FAAAJLgUAAAkvBQAACTAFAAAJMQUAAAkyBQAACTMFAAAJNAUAAAk1BQAACTYFAAAJNwUAAAk4BQAADQIHOQEAAAABAAAAIAAAAAQKSW5rUG9pbnRWMQIAAAAJOQUAAAk6BQAACTsFAAAJPAUAAAk9BQAACT4FAAAJPwUAAAlABQAACUEFAAAJQgUAAAlDBQAACUQFAAAJRQUAAAlGBQAACUcFAAAJSAUAAAlJBQAACUoFAAAJSwUAAAlMBQAACU0FAAAJTgUAAAlPBQAACVAFAAAJUQUAAAlSBQAADQYHOwEAAAABAAAAIAAAAAQKSW5rUG9pbnRWMQIAAAAJUwUAAAlUBQAACVUFAAAJVgUAAAlXBQAACVgFAAAJWQUAAAlaBQAACVsFAAAJXAUAAAldBQAACV4FAAAJXwUAAAlgBQAACWEFAAAJYgUAAAljBQAACWQFAAAJZQUAAAlmBQAACWcFAAAJaAUAAAlpBQAACWoFAAAJawUAAAlsBQAADQYHPQEAAAABAAAAQAAAAAQKSW5rUG9pbnRWMQIAAAAJbQUAAAluBQAACW8FAAAJcAUAAAlxBQAACXIFAAAJcwUAAAl0BQAACXUFAAAJdgUAAAl3BQAACXgFAAAJeQUAAAl6BQAACXsFAAAJfAUAAAl9BQAACX4FAAAJfwUAAAmABQAACYEFAAAJggUAAAmDBQAACYQFAAAJhQUAAAmGBQAACYcFAAAJiAUAAAmJBQAACYoFAAAJiwUAAAmMBQAACY0FAAAJjgUAAAmPBQAACZAFAAAJkQUAAAmSBQAACZMFAAAJlAUAAAmVBQAACZYFAAAJlwUAAAmYBQAACZkFAAAJmgUAAAmbBQAACZwFAAAJnQUAAAmeBQAACZ8FAAAJoAUAAAmhBQAACaIFAAANCgc/AQAAAAEAAAAgAAAABApJbmtQb2ludFYxAgAAAAmjBQAACaQFAAAJpQUAAAmmBQAACacFAAAJqAUAAAmpBQAACaoFAAAJqwUAAAmsBQAACa0FAAAJrgUAAAmvBQAACbAFAAAJsQUAAAmyBQAACbMFAAAJtAUAAA0OB0EBAAAAAQAAACAAAAAECklua1BvaW50VjECAAAACbUFAAAJtgUAAAm3BQAACbgFAAAJuQUAAAm6BQAACbsFAAAJvAUAAAm9BQAACb4FAAAJvwUAAAnABQAACcEFAAAJwgUAAAnDBQAACcQFAAAJxQUAAAnGBQAACccFAAAJyAUAAAnJBQAADQsHQwEAAAABAAAAEAAAAAQKSW5rUG9pbnRWMQIAAAAJygUAAAnLBQAACcwFAAAJzQUAAAnOBQAACc8FAAAJ0AUAAAnRBQAACdIFAAAJ0wUAAAnUBQAACdUFAAANBAdFAQAAAAEAAAAgAAAABApJbmtQb2ludFYxAgAAAAnWBQAACdcFAAAJ2AUAAAnZBQAACdoFAAAJ2wUAAAncBQAACd0FAAAJ3gUAAAnfBQAACeAFAAAJ4QUAAAniBQAACeMFAAAJ5AUAAAnlBQAACeYFAAAJ5wUAAAnoBQAACekFAAAJ6gUAAAnrBQAACewFAAANCQdHAQAAAAEAAAAgAAAABApJbmtQb2ludFYxAgAAAAntBQAACe4FAAAJ7wUAAAnwBQAACfEFAAAJ8gUAAAnzBQAACfQFAAAJ9QUAAAn2BQAACfcFAAAJ+AUAAAn5BQAACfoFAAAJ+wUAAAn8BQAACf0FAAANDwdJAQAAAAEAAABAAAAABApJbmtQb2ludFYxAgAAAAn+BQAACf8FAAAJAAYAAAkBBgAACQIGAAAJAwYAAAkEBgAACQUGAAAJBgYAAAkHBgAACQgGAAAJCQYAAAkKBgAACQsGAAAJDAYAAAkNBgAACQ4GAAAJDwYAAAkQBgAACREGAAAJEgYAAAkTBgAACRQGAAAJFQYAAAkWBgAACRcGAAAJGAYAAAkZBgAACRoGAAAJGwYAAAkcBgAACR0GAAAJHgYAAAkfBgAACSAGAAAJIQYAAAkiBgAACSMGAAAJJAYAAAklBgAACSYGAAAJJwYAAAkoBgAACSkGAAAJKgYAAAkrBgAACSwGAAAJLQYAAA0QB0sBAAAAAQAAABAAAAAECklua1BvaW50VjECAAAACS4GAAAJLwYAAAkwBgAACTEGAAAJMgYAAAkzBgAACTQGAAAJNQYAAAk2BgAACTcGAAAJOAYAAAk5BgAACToGAAANAwdNAQAAAAEAAABAAAAABApJbmtQb2ludFYxAgAAAAk7BgAACTwGAAAJPQYAAAk+BgAACT8GAAAJQAYAAAlBBgAACUIGAAAJQwYAAAlEBgAACUUGAAAJRgYAAAlHBgAACUgGAAAJSQYAAAlKBgAACUsGAAAJTAYAAAlNBgAACU4GAAAJTwYAAAlQBgAACVEGAAAJUgYAAAlTBgAACVQGAAAJVQYAAAlWBgAACVcGAAAJWAYAAAlZBgAACVoGAAAJWwYAAAlcBgAACV0GAAAJXgYAAAlfBgAACWAGAAAJYQYAAAliBgAACWMGAAAJZAYAAAllBgAACWYGAAAJZwYAAAloBgAACWkGAAAJagYAAAlrBgAACWwGAAAJbQYAAAluBgAACW8GAAANCwdPAQAAAAEAAAAgAAAABApJbmtQb2ludFYxAgAAAAlwBgAACXEGAAAJcgYAAAlzBgAACXQGAAAJdQYAAAl2BgAACXcGAAAJeAYAAAl5BgAACXoGAAAJewYAAAl8BgAACX0GAAAJfgYAAAl/BgAACYAGAAAJgQYAAAmCBgAACYMGAAANDAdRAQAAAAEAAAAgAAAABApJbmtQb2ludFYxAgAAAAmEBgAACYUGAAAJhgYAAAmHBgAACYgGAAAJiQYAAAmKBgAACYsGAAAJjAYAAAmNBgAACY4GAAAJjwYAAAmQBgAACZEGAAAJkgYAAAmTBgAACZQGAAAJlQYAAAmWBgAACZcGAAAJmAYAAAmZBgAACZoGAAAJmwYAAAmcBgAACZ0GAAAJngYAAAmfBgAACaAGAAAJoQYAAAmiBgAACaMGAAAHUwEAAAABAAAAEAAAAAQKSW5rUG9pbnRWMQIAAAAJpAYAAAmlBgAACaYGAAAJpwYAAAmoBgAACakGAAAJqgYAAAmrBgAACawGAAAJrQYAAAmuBgAACa8GAAAJsAYAAAmxBgAACbIGAAAKB1UBAAAAAQAAACAAAAAECklua1BvaW50VjECAAAACbMGAAAJtAYAAAm1BgAACbYGAAAJtwYAAAm4BgAACbkGAAAJugYAAAm7BgAACbwGAAAJvQYAAAm+BgAACb8GAAAJwAYAAAnBBgAACcIGAAAJwwYAAAnEBgAACcUGAAANDQdXAQAAAAEAAAAgAAAABApJbmtQb2ludFYxAgAAAAnGBgAACccGAAAJyAYAAAnJBgAACcoGAAAJywYAAAnMBgAACc0GAAAJzgYAAAnPBgAACdAGAAAJ0QYAAAnSBgAACdMGAAAJ1AYAAAnVBgAACdYGAAANDwdZAQAAAAEAAABAAAAABApJbmtQb2ludFYxAgAAAAnXBgAACdgGAAAJ2QYAAAnaBgAACdsGAAAJ3AYAAAndBgAACd4GAAAJ3wYAAAngBgAACeEGAAAJ4gYAAAnjBgAACeQGAAAJ5QYAAAnmBgAACecGAAAJ6AYAAAnpBgAACeoGAAAJ6wYAAAnsBgAACe0GAAAJ7gYAAAnvBgAACfAGAAAJ8QYAAAnyBgAACfMGAAAJ9AYAAAn1BgAACfYGAAAJ9wYAAA0fB1sBAAAAAQAAABAAAAAECklua1BvaW50VjECAAAACfgGAAAJ+QYAAAn6BgAACfsGAAAJ/AYAAAn9BgAACf4GAAAJ/wYAAAkABwAACQEHAAAJAgcAAAkDBwAACQQHAAAJBQcAAA0CB10BAAAAAQAAACAAAAAECklua1BvaW50VjECAAAACQYHAAAJBwcAAAkIBwAACQkHAAAJCgcAAAkLBwAACQwHAAAJDQcAAAkOBwAACQ8HAAAJEAcAAAkRBwAACRIHAAAJEwcAAAkUBwAACRUHAAAJFgcAAAkXBwAACRgHAAANDQdfAQAAAAEAAAAgAAAABApJbmtQb2ludFYxAgAAAAkZBwAACRoHAAAJGwcAAAkcBwAACR0HAAAJHgcAAAkfBwAACSAHAAAJIQcAAAkiBwAACSMHAAAJJAcAAAklBwAACSYHAAAJJwcAAAkoBwAACSkHAAANDwdhAQAAAAEAAABAAAAABApJbmtQb2ludFYxAgAAAAkqBwAACSsHAAAJLAcAAAktBwAACS4HAAAJLwcAAAkwBwAACTEHAAAJMgcAAAkzBwAACTQHAAAJNQcAAAk2BwAACTcHAAAJOAcAAAk5BwAACToHAAAJOwcAAAk8BwAACT0HAAAJPgcAAAk/BwAACUAHAAAJQQcAAAlCBwAACUMHAAAJRAcAAAlFBwAACUYHAAAJRwcAAAlIBwAACUkHAAAJSgcAAAlLBwAACUwHAAAJTQcAAAlOBwAACU8HAAAJUAcAAAlRBwAADRgHYwEAAAABAAAAQAAAAAQKSW5rUG9pbnRWMQIAAAAJUgcAAAlTBwAACVQHAAAJVQcAAAlWBwAACVcHAAAJWAcAAAlZBwAACVoHAAAJWwcAAAlcBwAACV0HAAAJXgcAAAlfBwAACWAHAAAJYQcAAAliBwAACWMHAAAJZAcAAAllBwAACWYHAAAJZwcAAAloBwAACWkHAAAJagcAAAlrBwAACWwHAAAJbQcAAAluBwAACW8HAAAJcAcAAAlxBwAACXIHAAAJcwcAAAl0BwAACXUHAAAJdgcAAAl3BwAACXgHAAAJeQcAAAl6BwAACXsHAAAJfAcAAAl9BwAACX4HAAAJfwcAAAmABwAACYEHAAANEAdlAQAAAAEAAAAQAAAABApJbmtQb2ludFYxAgAAAAmCBwAACYMHAAAJhAcAAAmFBwAACYYHAAAJhwcAAAmIBwAACYkHAAAJigcAAAmLBwAACYwHAAAJjQcAAAmOBwAACY8HAAANAgdnAQAAAAEAAABAAAAABApJbmtQb2ludFYxAgAAAAmQBwAACZEHAAAJkgcAAAmTBwAACZQHAAAJlQcAAAmWBwAACZcHAAAJmAcAAAmZBwAACZoHAAAJmwcAAAmcBwAACZ0HAAAJngcAAAmfBwAACaAHAAAJoQcAAAmiBwAACaMHAAAJpAcAAAmlBwAACaYHAAAJpwcAAAmoBwAACakHAAAJqgcAAAmrBwAACawHAAAJrQcAAAmuBwAACa8HAAAJsAcAAAmxBwAACbIHAAAJswcAAAm0BwAACbUHAAAJtgcAAAm3BwAACbgHAAAJuQcAAAm6BwAACbsHAAAJvAcAAAm9BwAACb4HAAAJvwcAAAnABwAACcEHAAAJwgcAAAnDBwAACcQHAAAJxQcAAAnGBwAACccHAAAJyAcAAA0HB2kBAAAAAQAAACAAAAAECklua1BvaW50VjECAAAACckHAAAJygcAAAnLBwAACcwHAAAJzQcAAAnOBwAACc8HAAAJ0AcAAAnRBwAACdIHAAAJ0wcAAAnUBwAACdUHAAAJ1gcAAAnXBwAACdgHAAAJ2QcAAAnaBwAACdsHAAAJ3AcAAAndBwAACd4HAAAJ3wcAAAngBwAACeEHAAAJ4gcAAA0GB2sBAAAAAQAAAEAAAAAECklua1BvaW50VjECAAAACeMHAAAJ5AcAAAnlBwAACeYHAAAJ5wcAAAnoBwAACekHAAAJ6gcAAAnrBwAACewHAAAJ7QcAAAnuBwAACe8HAAAJ8AcAAAnxBwAACfIHAAAJ8wcAAAn0BwAACfUHAAAJ9gcAAAn3BwAACfgHAAAJ+QcAAAn6BwAACfsHAAAJ/AcAAAn9BwAACf4HAAAJ/wcAAAkACAAACQEIAAAJAggAAAkDCAAACQQIAAAJBQgAAAkGCAAACQcIAAAJCAgAAAkJCAAACQoIAAAJCwgAAAkMCAAACQ0IAAAJDggAAAkPCAAACRAIAAAJEQgAAAkSCAAACRMIAAAJFAgAAAkVCAAACRYIAAAJFwgAAAkYCAAACRkIAAAJGggAAAkbCAAACRwIAAAJHQgAAAkeCAAACR8IAAANAwdtAQAAAAEAAABAAAAABApJbmtQb2ludFYxAgAAAAkgCAAACSEIAAAJIggAAAkjCAAACSQIAAAJJQgAAAkmCAAACScIAAAJKAgAAAkpCAAACSoIAAAJKwgAAAksCAAACS0IAAAJLggAAAkvCAAACTAIAAAJMQgAAAkyCAAACTMIAAAJNAgAAAk1CAAACTYIAAAJNwgAAAk4CAAACTkIAAAJOggAAAk7CAAACTwIAAAJPQgAAAk+CAAACT8IAAAJQAgAAAlBCAAACUIIAAAJQwgAAAlECAAACUUIAAAJRggAAAlHCAAACUgIAAANFwdvAQAAAAEAAACAAAAABApJbmtQb2ludFYxAgAAAAlJCAAACUoIAAAJSwgAAAlMCAAACU0IAAAJTggAAAlPCAAACVAIAAAJUQgAAAlSCAAACVMIAAAJVAgAAAlVCAAACVYIAAAJVwgAAAlYCAAACVkIAAAJWggAAAlbCAAACVwIAAAJXQgAAAleCAAACV8IAAAJYAgAAAlhCAAACWIIAAAJYwgAAAlkCAAACWUIAAAJZggAAAlnCAAACWgIAAAJaQgAAAlqCAAACWsIAAAJbAgAAAltCAAACW4IAAAJbwgAAAlwCAAACXEIAAAJcggAAAlzCAAACXQIAAAJdQgAAAl2CAAACXcIAAAJeAgAAAl5CAAACXoIAAAJewgAAAl8CAAACX0IAAAJfggAAAl/CAAACYAIAAAJgQgAAAmCCAAACYMIAAAJhAgAAAmFCAAACYYIAAAJhwgAAAmICAAACYkIAAAJiggAAAmLCAAACYwIAAANPAdxAQAAAAEAAABAAAAABApJbmtQb2ludFYxAgAAAAmNCAAACY4IAAAJjwgAAAmQCAAACZEIAAAJkggAAAmTCAAACZQIAAAJlQgAAAmWCAAACZcIAAAJmAgAAAmZCAAACZoIAAAJmwgAAAmcCAAACZ0IAAAJnggAAAmfCAAACaAIAAAJoQgAAAmiCAAACaMIAAAJpAgAAAmlCAAACaYIAAAJpwgAAAmoCAAACakIAAAJqggAAAmrCAAACawIAAAJrQgAAAmuCAAACa8IAAAJsAgAAAmxCAAACbIIAAAJswgAAAm0CAAACbUIAAAJtggAAAm3CAAACbgIAAAJuQgAAAm6CAAACbsIAAAJvAgAAAm9CAAADQ8HcwEAAAABAAAAQAAAAAQKSW5rUG9pbnRWMQIAAAAJvggAAAm/CAAACcAIAAAJwQgAAAnCCAAACcMIAAAJxAgAAAnFCAAACcYIAAAJxwgAAAnICAAACckIAAAJyggAAAnLCAAACcwIAAAJzQgAAAnOCAAACc8IAAAJ0AgAAAnRCAAACdIIAAAJ0wgAAAnUCAAACdUIAAAJ1ggAAAnXCAAACdgIAAAJ2QgAAAnaCAAACdsIAAAJ3AgAAAndCAAACd4IAAAJ3wgAAAngCAAACeEIAAAJ4ggAAAnjCAAACeQIAAAJ5QgAAAnmCAAACecIAAAJ6AgAAAnpCAAACeoIAAAJ6wgAAAnsCAAACe0IAAAJ7ggAAAnvCAAACfAIAAAJ8QgAAA0MB3UBAAAAAQAAAIAAAAAECklua1BvaW50VjECAAAACfIIAAAJ8wgAAAn0CAAACfUIAAAJ9ggAAAn3CAAACfgIAAAJ+QgAAAn6CAAACfsIAAAJ/AgAAAn9CAAACf4IAAAJ/wgAAAkACQAACQEJAAAJAgkAAAkDCQAACQQJAAAJBQkAAAkGCQAACQcJAAAJCAkAAAkJCQAACQoJAAAJCwkAAAkMCQAACQ0JAAAJDgkAAAkPCQAACRAJAAAJEQkAAAkSCQAACRMJAAAJFAkAAAkVCQAACRYJAAAJFwkAAAkYCQAACRkJAAAJGgkAAAkbCQAACRwJAAAJHQkAAAkeCQAACR8JAAAJIAkAAAkhCQAACSIJAAAJIwkAAAkkCQAACSUJAAAJJgkAAAknCQAACSgJAAAJKQkAAAkqCQAACSsJAAAJLAkAAAktCQAACS4JAAAJLwkAAAkwCQAACTEJAAAJMgkAAAkzCQAACTQJAAANPQd3AQAAAAEAAAAAAgAABApJbmtQb2ludFYxAgAAAAk1CQAACTYJAAAJNwkAAAk4CQAACTkJAAAJOgkAAAk7CQAACTwJAAAJPQkAAAk+CQAACT8JAAAJQAkAAAlBCQAACUIJAAAJQwkAAAlECQAACUUJAAAJRgkAAAlHCQAACUgJAAAJSQkAAAlKCQAACUsJAAAJTAkAAAlNCQAACU4JAAAJTwkAAAlQCQAACVEJAAAJUgkAAAlTCQAACVQJAAAJVQkAAAlWCQAACVcJAAAJWAkAAAlZCQAACVoJAAAJWwkAAAlcCQAACV0JAAAJXgkAAAlfCQAACWAJAAAJYQkAAAliCQAACWMJAAAJZAkAAAllCQAACWYJAAAJZwkAAAloCQAACWkJAAAJagkAAAlrCQAACWwJAAAJbQkAAAluCQAACW8JAAAJcAkAAAlxCQAACXIJAAAJcwkAAAl0CQAACXUJAAAJdgkAAAl3CQAACXgJAAAJeQkAAAl6CQAACXsJAAAJfAkAAAl9CQAACX4JAAAJfwkAAAmACQAACYEJAAAJggkAAAmDCQAACYQJAAAJhQkAAAmGCQAACYcJAAAJiAkAAAmJCQAACYoJAAAJiwkAAAmMCQAACY0JAAAJjgkAAAmPCQAACZAJAAAJkQkAAAmSCQAACZMJAAAJlAkAAAmVCQAACZYJAAAJlwkAAAmYCQAACZkJAAAJmgkAAAmbCQAACZwJAAAJnQkAAAmeCQAACZ8JAAAJoAkAAAmhCQAACaIJAAAJowkAAAmkCQAACaUJAAAJpgkAAAmnCQAACagJAAAJqQkAAAmqCQAACasJAAAJrAkAAAmtCQAACa4JAAAJrwkAAAmwCQAACbEJAAAJsgkAAAmzCQAACbQJAAAJtQkAAAm2CQAACbcJAAAJuAkAAAm5CQAACboJAAAJuwkAAAm8CQAACb0JAAAJvgkAAAm/CQAACcAJAAAJwQkAAAnCCQAACcMJAAAJxAkAAAnFCQAACcYJAAAJxwkAAAnICQAACckJAAAJygkAAAnLCQAACcwJAAAJzQkAAAnOCQAACc8JAAAJ0AkAAAnRCQAACdIJAAAJ0wkAAAnUCQAACdUJAAAJ1gkAAAnXCQAACdgJAAAJ2QkAAAnaCQAACdsJAAAJ3AkAAAndCQAACd4JAAAJ3wkAAAngCQAACeEJAAAJ4gkAAAnjCQAACeQJAAAJ5QkAAAnmCQAACecJAAAJ6AkAAAnpCQAACeoJAAAJ6wkAAAnsCQAACe0JAAAJ7gkAAAnvCQAACfAJAAAJ8QkAAAnyCQAACfMJAAAJ9AkAAAn1CQAACfYJAAAJ9wkAAAn4CQAACfkJAAAJ+gkAAAn7CQAACfwJAAAJ/QkAAAn+CQAACf8JAAAJAAoAAAkBCgAACQIKAAAJAwoAAAkECgAACQUKAAAJBgoAAAkHCgAACQgKAAAJCQoAAAkKCgAACQsKAAAJDAoAAAkNCgAACQ4KAAAJDwoAAAkQCgAACREKAAAJEgoAAAkTCgAACRQKAAAJFQoAAAkWCgAACRcKAAAJGAoAAAkZCgAACRoKAAAJGwoAAAkcCgAACR0KAAAJHgoAAAkfCgAACSAKAAAJIQoAAAkiCgAACSMKAAAJJAoAAAklCgAACSYKAAAJJwoAAAkoCgAACSkKAAAJKgoAAAkrCgAACSwKAAAJLQoAAAkuCgAACS8KAAAJMAoAAAkxCgAACTIKAAAJMwoAAAk0CgAACTUKAAAJNgoAAAk3CgAACTgKAAAJOQoAAAk6CgAACTsKAAAJPAoAAAk9CgAACT4KAAAJPwoAAAlACgAACUEKAAAJQgoAAAlDCgAACUQKAAAJRQoAAAlGCgAACUcKAAAJSAoAAAlJCgAACUoKAAAJSwoAAAlMCgAACU0KAAAJTgoAAAlPCgAACVAKAAAJUQoAAAlSCgAACVMKAAAJVAoAAAlVCgAACVYKAAAJVwoAAAlYCgAACVkKAAAJWgoAAAlbCgAACVwKAAAJXQoAAAleCgAACV8KAAAJYAoAAAlhCgAACWIKAAAJYwoAAAlkCgAACWUKAAAJZgoAAAlnCgAACWgKAAAJaQoAAAlqCgAACWsKAAAJbAoAAAltCgAACW4KAAAJbwoAAAlwCgAACXEKAAAJcgoAAAlzCgAACXQKAAAJdQoAAAl2CgAACXcKAAAJeAoAAAl5CgAACXoKAAAJewoAAAl8CgAACX0KAAAJfgoAAAl/CgAADbUHeQEAAAABAAAAgAAAAAQKSW5rUG9pbnRWMQIAAAAJgAoAAAmBCgAACYIKAAAJgwoAAAmECgAACYUKAAAJhgoAAAmHCgAACYgKAAAJiQoAAAmKCgAACYsKAAAJjAoAAAmNCgAACY4KAAAJjwoAAAmQCgAACZEKAAAJkgoAAAmTCgAACZQKAAAJlQoAAAmWCgAACZcKAAAJmAoAAAmZCgAACZoKAAAJmwoAAAmcCgAACZ0KAAAJngoAAAmfCgAACaAKAAAJoQoAAAmiCgAACaMKAAAJpAoAAAmlCgAACaYKAAAJpwoAAAmoCgAACakKAAAJqgoAAAmrCgAACawKAAAJrQoAAAmuCgAACa8KAAAJsAoAAAmxCgAACbIKAAAJswoAAAm0CgAACbUKAAAJtgoAAAm3CgAACbgKAAAJuQoAAAm6CgAACbsKAAAJvAoAAAm9CgAACb4KAAAJvwoAAAnACgAACcEKAAAJwgoAAAnDCgAACcQKAAAJxQoAAAnGCgAACccKAAAJyAoAAAnJCgAACcoKAAAJywoAAAnMCgAACc0KAAAJzgoAAAnPCgAACdAKAAAJ0QoAAAnSCgAACdMKAAAJ1AoAAAnVCgAACdYKAAAJ1woAAAnYCgAACdkKAAAJ2goAAAnbCgAACdwKAAAJ3QoAAAneCgAACd8KAAAJ4AoAAAnhCgAACeIKAAANHQd7AQAAAAEAAAAgAAAABApJbmtQb2ludFYxAgAAAAnjCgAACeQKAAAJ5QoAAAnmCgAACecKAAAJ6AoAAAnpCgAACeoKAAAJ6woAAAnsCgAACe0KAAAJ7goAAAnvCgAACfAKAAAJ8QoAAAnyCgAACfMKAAAJ9AoAAAn1CgAACfYKAAAJ9woAAAn4CgAACfkKAAAJ+goAAAn7CgAACfwKAAAJ/QoAAA0FB30BAAAAAQAAAEAAAAAECklua1BvaW50VjECAAAACf4KAAAJ/woAAAkACwAACQELAAAJAgsAAAkDCwAACQQLAAAJBQsAAAkGCwAACQcLAAAJCAsAAAkJCwAACQoLAAAJCwsAAAkMCwAACQ0LAAAJDgsAAAkPCwAACRALAAAJEQsAAAkSCwAACRMLAAAJFAsAAAkVCwAACRYLAAAJFwsAAAkYCwAACRkLAAAJGgsAAAkbCwAACRwLAAAJHQsAAAkeCwAACR8LAAAJIAsAAAkhCwAACSILAAAJIwsAAAkkCwAACSULAAAJJgsAAAknCwAACSgLAAAJKQsAAAkqCwAACSsLAAAJLAsAAAktCwAACS4LAAAJLwsAAAkwCwAACTELAAAJMgsAAAkzCwAACTQLAAAJNQsAAAk2CwAACTcLAAAJOAsAAAk5CwAACToLAAAJOwsAAA0CB38BAAAAAQAAAAABAAAECklua1BvaW50VjECAAAACTwLAAAJPQsAAAk+CwAACT8LAAAJQAsAAAlBCwAACUILAAAJQwsAAAlECwAACUULAAAJRgsAAAlHCwAACUgLAAAJSQsAAAlKCwAACUsLAAAJTAsAAAlNCwAACU4LAAAJTwsAAAlQCwAACVELAAAJUgsAAAlTCwAACVQLAAAJVQsAAAlWCwAACVcLAAAJWAsAAAlZCwAACVoLAAAJWwsAAAlcCwAACV0LAAAJXgsAAAlfCwAACWALAAAJYQsAAAliCwAACWMLAAAJZAsAAAllCwAACWYLAAAJZwsAAAloCwAACWkLAAAJagsAAAlrCwAACWwLAAAJbQsAAAluCwAACW8LAAAJcAsAAAlxCwAACXILAAAJcwsAAAl0CwAACXULAAAJdgsAAAl3CwAACXgLAAAJeQsAAAl6CwAACXsLAAAJfAsAAAl9CwAACX4LAAAJfwsAAAmACwAACYELAAAJggsAAAmDCwAACYQLAAAJhQsAAAmGCwAACYcLAAAJiAsAAAmJCwAACYoLAAAJiwsAAAmMCwAACY0LAAAJjgsAAAmPCwAACZALAAAJkQsAAAmSCwAACZMLAAAJlAsAAAmVCwAACZYLAAAJlwsAAAmYCwAACZkLAAAJmgsAAAmbCwAACZwLAAAJnQsAAAmeCwAACZ8LAAAJoAsAAAmhCwAACaILAAAJowsAAAmkCwAACaULAAAJpgsAAAmnCwAACagLAAAJqQsAAAmqCwAACasLAAAJrAsAAAmtCwAACa4LAAAJrwsAAAmwCwAACbELAAAJsgsAAAmzCwAACbQLAAAJtQsAAAm2CwAACbcLAAAJuAsAAAm5CwAACboLAAAJuwsAAAm8CwAACb0LAAAJvgsAAAm/CwAACcALAAAJwQsAAAnCCwAACcMLAAAJxAsAAAnFCwAACcYLAAAJxwsAAAnICwAACckLAAAJygsAAAnLCwAACcwLAAAJzQsAAAnOCwAACc8LAAAJ0AsAAAnRCwAACdILAAAJ0wsAAAnUCwAACdULAAAJ1gsAAA1lB4EBAAAAAQAAAEAAAAAECklua1BvaW50VjECAAAACdcLAAAJ2AsAAAnZCwAACdoLAAAJ2wsAAAncCwAACd0LAAAJ3gsAAAnfCwAACeALAAAJ4QsAAAniCwAACeMLAAAJ5AsAAAnlCwAACeYLAAAJ5wsAAAnoCwAACekLAAAJ6gsAAAnrCwAACewLAAAJ7QsAAAnuCwAACe8LAAAJ8AsAAAnxCwAACfILAAAJ8wsAAAn0CwAACfULAAAJ9gsAAAn3CwAACfgLAAAJ+QsAAAn6CwAACfsLAAAJ/AsAAAn9CwAACf4LAAAJ/wsAAAkADAAACQEMAAAJAgwAAAkDDAAACQQMAAAJBQwAAAkGDAAACQcMAAAJCAwAAAkJDAAADQ0HgwEAAAABAAAAgAAAAAQKSW5rUG9pbnRWMQIAAAAJCgwAAAkLDAAACQwMAAAJDQwAAAkODAAACQ8MAAAJEAwAAAkRDAAACRIMAAAJEwwAAAkUDAAACRUMAAAJFgwAAAkXDAAACRgMAAAJGQwAAAkaDAAACRsMAAAJHAwAAAkdDAAACR4MAAAJHwwAAAkgDAAACSEMAAAJIgwAAAkjDAAACSQMAAAJJQwAAAkmDAAACScMAAAJKAwAAAkpDAAACSoMAAAJKwwAAAksDAAACS0MAAAJLgwAAAkvDAAACTAMAAAJMQwAAAkyDAAACTMMAAAJNAwAAAk1DAAACTYMAAAJNwwAAAk4DAAACTkMAAAJOgwAAAk7DAAACTwMAAAJPQwAAAk+DAAACT8MAAAJQAwAAAlBDAAACUIMAAAJQwwAAAlEDAAACUUMAAAJRgwAAAlHDAAACUgMAAAJSQwAAAlKDAAACUsMAAAJTAwAAAlNDAAACU4MAAAJTwwAAAlQDAAACVEMAAAJUgwAAAlTDAAACVQMAAAJVQwAAAlWDAAACVcMAAAJWAwAAAlZDAAACVoMAAAJWwwAAAlcDAAACV0MAAAJXgwAAAlfDAAACWAMAAAJYQwAAAliDAAACWMMAAAJZAwAAAllDAAACWYMAAAJZwwAAAloDAAACWkMAAANIAeFAQAAAAEAAAAgAAAABApJbmtQb2ludFYxAgAAAAlqDAAACWsMAAAJbAwAAAltDAAACW4MAAAJbwwAAAlwDAAACXEMAAAJcgwAAAlzDAAACXQMAAAJdQwAAAl2DAAACXcMAAAJeAwAAAl5DAAACXoMAAAJewwAAAl8DAAACX0MAAAJfgwAAAl/DAAACYAMAAAJgQwAAAmCDAAACYMMAAAJhAwAAA0FB4cBAAAAAQAAAEAAAAAECklua1BvaW50VjECAAAACYUMAAAJhgwAAAmHDAAACYgMAAAJiQwAAAmKDAAACYsMAAAJjAwAAAmNDAAACY4MAAAJjwwAAAmQDAAACZEMAAAJkgwAAAmTDAAACZQMAAAJlQwAAAmWDAAACZcMAAAJmAwAAAmZDAAACZoMAAAJmwwAAAmcDAAACZ0MAAAJngwAAAmfDAAACaAMAAAJoQwAAAmiDAAACaMMAAAJpAwAAAmlDAAACaYMAAAJpwwAAAmoDAAACakMAAAJqgwAAAmrDAAACawMAAAJrQwAAAmuDAAACa8MAAAJsAwAAAmxDAAACbIMAAAJswwAAAm0DAAACbUMAAAJtgwAAAm3DAAACbgMAAAJuQwAAAm6DAAACbsMAAAJvAwAAAm9DAAACb4MAAAJvwwAAAnADAAADQQHiQEAAAABAAAAQAAAAAQKSW5rUG9pbnRWMQIAAAAJwQwAAAnCDAAACcMMAAAJxAwAAAnFDAAACcYMAAAJxwwAAAnIDAAACckMAAAJygwAAAnLDAAACcwMAAAJzQwAAAnODAAACc8MAAAJ0AwAAAnRDAAACdIMAAAJ0wwAAAnUDAAACdUMAAAJ1gwAAAnXDAAACdgMAAAJ2QwAAAnaDAAACdsMAAAJ3AwAAAndDAAACd4MAAAJ3wwAAAngDAAACeEMAAAJ4gwAAAnjDAAACeQMAAAJ5QwAAAnmDAAACecMAAAJ6AwAAAnpDAAACeoMAAAJ6wwAAAnsDAAACe0MAAAJ7gwAAAnvDAAACfAMAAAJ8QwAAAnyDAAACfMMAAAJ9AwAAAn1DAAADQsFigEAAApJbmtQb2ludFYxBAAAAAFYAVkOUHJlc3N1cmVGYWN0b3IJVGltZVN0YW1wAAAAAAYGCxACAAAAMIYhGnq7lj/sE4nInlPYPwAAAD8AAAAAAAAAAAGLAQAAigEAADCGIRp6u5Y/7BOJyJ5T2D8AAAA/DwAAAAAAAAABjAEAAIoBAAAwhiEaeruWP+wTicieU9g/AAAAPw8AAAAAAAAAAY0BAACKAQAAMIYhGnq7lj/sE4nInlPYPwAAAD8uAAAAAAAAAAGOAQAAigEAAJCFOfBJnZM/8GM+Cj8i2D8AAAA/LgAAAAAAAAABjwEAAIoBAAAwoNsNLs+RP4PQCYaqF9g/AAAAPy4AAAAAAAAAAZABAACKAQAAMP5utBQrkD9hRyjQc/vXPwAAAD9OAAAAAAAAAAGRAQAAigEAAMBMrOsFCo4/GI2KQ7bb1z8AAAA/TgAAAAAAAAABkgEAAIoBAACAj7VK2BWLPxs1ZWQGw9c/AAAAP04AAAAAAAAAAZMBAACKAQAAwMT5haB5hz/S0uy2+LvXPwAAAD9dAAAAAAAAAAGUAQAAigEAAAD6PcFo3YM/q/lVvyHR1z8AAAA/XQAAAAAAAAABlQEAAIoBAADAUD/VV9p/P2HvAvHD4tc/AAAAP20AAAAAAAAAAZYBAACKAQAAgK0CKN75dz9hRyjQc/vXPwAAAD99AAAAAAAAAAGXAQAAigEAAEAzFeaCEXI/8GM+Cj8i2D8AAAA/fQAAAAAAAAABmAEAAIoBAACAjNmPY6JpP6SxEBuRTNg/AAAAP5wAAAAAAAAAAZkBAACKAQAAgAQnKv4RYz/Gkhewd4HYPwAAAD+cAAAAAAAAAAGaAQAAigEAAIBmEaeCQ14/eDgPoHnE2D8AAAA/nAAAAAAAAAABmwEAAIoBAAAAL/0XWqNbP75K0gvn/Ng/AAAAP8AAAAAAAAAAAZwBAACKAQAAAM4Sm9VxYD+4UkKp9kbZPwAAAD/AAAAAAAAAAAGdAQAAigEAAAA7O7kmsmU/tFqyRgaR2T8AAAA/wAAAAAAAAAABngEAAIoBAACAjNmPY6JpPx9GDKpKtNk/AAAAP9AAAAAAAAAAAZ8BAACKAQAAABiLnm7BcD/4xJqRI+LZPwAAAD/QAAAAAAAAAAGgAQAAigEAAGCSeODJqXY/G058R1r+2T8AAAA/7wAAAAAAAAABoQEAAIoBAAAA/6D+Gup7P2Sw9PRnBdo/AAAAP+8AAAAAAAAAAaIBAACKAQAAQEoMREWRgT8bTnxHWv7ZPwAAAD/vAAAAAAAAAAGjAQAAigEAAIBllotZ4YI/ZFjPFbjs2T8AAAA/DgEAAAAAAAABpAEAAIoBAACABwPlcoWEP2YAqjYI1Nk/AAAAPw4BAAAAAAAAAaUBAACKAQAAILc0YpbRhj/X45P8PK3ZPwAAAD8OAQAAAAAAAAGmAQAAigEAAADgg820yYg/bqAUukhx2T8AAAA/LQEAAAAAAAABpwEAAIoBAABgdCsDxMWJPyeOUU7bONk/AAAAPy0BAAAAAAAAAagBAACKAQAAwAjTONPBij90QH89iQ7ZPwAAAD8tAQAAAAAAAAGpAQAAigEAAGAWmFzdaYs/UV94qKLZ2D8AAAA/PQEAAAAAAAABqgEAAIoBAABAnXpu4r2LP3ng6cDJq9g/AAAAPz0BAAAAAAAAAasBAACKAQAAYBaYXN1piz/qw9OG/oTYPwAAAD9cAQAAAAAAAAGsAQAAigEAAECdem7ivYs/NXYBdqxa2D8AAAA/XAEAAAAAAAABrQEAAIoBAABAnXpu4r2LPzYe3Jb8Qdg/AAAAP2wBAAAAAAAAAa4BAACKAQAAQJ16buK9iz85xra3TCnYPwAAAD9sAQAAAAAAAAGvAQAAigEAAGAWmFzdaYs/zDKCM7ge2D8AAAA/fAEAAAAAAAABsAEAAIoBAACAj7VK2BWLP8wygjO4Htg/AAAAP3wBAAAAAAAAAbEBAACKAQAAwAjTONPBij+D0AmGqhfYPwAAAD+bAQAAAAAAAAGyAQAAigEAAACC8CbObYo/g9AJhqoX2D8AAAA/mwEAAAAAAAABswEAAIoBAAAAgvAmzm2KP4PQCYaqF9g/AAAAP5sBAAAAAAAAAbQBAACKAQAAAILwJs5tij+D0AmGqhfYPwAAAD+qAQAAAAAAAAG1AQAAigEAAACC8CbObYo/g9AJhqoX2D8AAAA/qgEAAAAAAAABtgEAAIoBAAAAgvAmzm2KP4PQCYaqF9g/AAAAP6oBAAAAAAAAAbcBAACKAQAA4CNdgOcRjD954OnAyavYPwAAAD/KAQAAAAAAAAG4AQAAigEAAKDTjv0KXo4/Ubedh1Ly2D8AAAA/ygEAAAAAAAABuQEAAIoBAAAA1gdzJlGRPyeOUU7bONk/AAAAP+kBAAAAAAAAAboBAACKAQAAMJP+E1RFlD9r+DmZ+InZPwAAAD/pAQAAAAAAAAG7AQAAigEAADDX18aGjZc/1Tu52+zF2T8AAAA/+QEAAAAAAAABvAEAAIoBAACgr1ivyNGbPxv2Vmiq5dk/AAAAP/kBAAAAAAAAAb0BAACKAQAAOI7A5gyJoD/Sk966nN7ZPwAAAD8IAgAAAAAAAAG+AQAAigEAADiOwOYMiaA/0pPeupze2T8AAAA/CAIAAAAAAAABvwEAAIoBAAA4jsDmDImgP9KT3rqc3tk/AAAAPycCAAAAAAAAAcABAACKAQAAOI7A5gyJoD/Sk966nN7ZPwAAAD8nAgAAAAAAAAHBAQAAigEAAAC8TX9yPZY/lFO0mBe63T8AAAA/AAAAAAAAAAABwgEAAIoBAAAAvE1/cj2WP5RTtJgXut0/AAAAPx8AAAAAAAAAAcMBAACKAQAAMNfXxoaNlz/49shXy1jePwAAAD8fAAAAAAAAAAHEAQAAigEAADAojnOTX5g/zH3H3LPQ3j8AAAA/LwAAAAAAAAABxQEAAIoBAADQNVOXnQeZP8Q1gjgjTN8/AAAAPz8AAAAAAAAAAcYBAACKAQAAAAAnMqWFmT8qgXEYJ9LfPwAAAD8/AAAAAAAAAAHHAQAAigEAAMCGCUSq2Zk/kMioKSMz4D8AAAA/PwAAAAAAAAAByAEAAIoBAABwQxi7p6+ZP68B1Z25gOA/AAAAP14AAAAAAAAAAckBAACKAQAAMHlEIKAxmT8+dhC3NMDgPwAAAD9eAAAAAAAAAAHKAQAAigEAANA1U5edB5k/8cPix4bq4D8AAAA/XgAAAAAAAAABywEAAIoBAAAwKI5zk1+YP12vPCvLDeE/AAAAP30AAAAAAAAAAcwBAACKAQAA0JPmPYRjlz831qUz9CLhPwAAAD99AAAAAAAAAAHNAQAAigEAAGBQ9bSBOZc/XQdiCnsm4T8AAAA/fQAAAAAAAAABzgEAAIoBAADQQjCRd5GWP6Rp2reILeE/AAAAP5wAAAAAAAAAAc8BAACKAQAAoMkSo3zllj+kadq3iC3hPwAAAD+cAAAAAAAAAAHQAQAAigEAAGBQ9bSBOZc/p2Ui6YAI4T8AAAA/nAAAAAAAAAAB0QEAAIoBAADQ5JzqkDWYP1+rhFzD6OA/AAAAP6wAAAAAAAAAAdIBAACKAQAAAAAnMqWFmT+G2IhkQsfgPwAAAD+sAAAAAAAAAAHTAQAAigEAAKCvWK/I0Zs/QXJY6Cyb4D8AAAA/ywAAAAAAAAAB1AEAAIoBAAAwX4os7B2eP4wkhtfacOA/AAAAP8sAAAAAAAAAAdUBAACKAQAAaAfe1Ac1oD+OIM4I00vgPwAAAD/LAAAAAAAAAAHWAQAAigEAAOiA79cacKE/RhLDa2044D8AAAA/6gAAAAAAAAAB1wEAAIoBAAC4WIiWLJaiP/8DuM4HJeA/AAAAP+oAAAAAAAAAAdgBAACKAQAAGO0vzDuSoz9Iup2MvR/gPwAAAD/qAAAAAAAAAAHZAQAAigEAAIiB1wFLjqQ/IzV0pY4o4D8AAAA/CgEAAAAAAAAB2gEAAIoBAADoFX83WoqlP44gzgjTS+A/AAAAPwoBAAAAAAAAAdsBAACKAQAAIOBS0mEIpj9o88kAVG3gPwAAAD8KAQAAAAAAAAHcAQAAigEAAOhmNeRmXKY/ZveBz1uS4D8AAAA/GQEAAAAAAAAB3QEAAIoBAAA4xbyfZUemP/UTmAknueA/AAAAPxkBAAAAAAAAAd4BAACKAQAAmLf3e1ufpT+qYWoaeePgPwAAAD85AQAAAAAAAAHfAQAAigEAADgjUEZMo6Q/y5bevwcM4T8AAAA/OQEAAAAAAAAB4AEAAIoBAABIZk26Nj6jP+3LUmWWNOE/AAAAPzkBAAAAAAAAAeEBAACKAQAA6IDv1xpwoT/Hnk5dF1bhPwAAAD9YAQAAAAAAAAHiAQAAigEAANC9Bf0CmJ8/xkrhTG9i4T8AAAA/WAEAAAAAAAAB4wEAAIoBAACgr1ivyNGbP8X2czzHbuE/AAAAP1gBAAAAAAAAAeQBAACKAQAA0OSc6pA1mD9XD9KninDhPwAAAD93AQAAAAAAAAHlAQAAigEAAKDW75xWb5Q/WGM/uDJk4T8AAAA/dwEAAAAAAAAB5gEAAIoBAACgQWA9F1WQP6FtkoaQUuE/AAAAP3cBAAAAAAAAAecBAACKAQAAYHQrA8TFiT+kFW2n4DnhPwAAAD+WAQAAAAAAAAHoAQAAigEAAMCAINNtMYQ/XVvPGiMa4T8AAAA/lgEAAAAAAAAB6QEAAIoBAACANbWNQ4p+P4OI0yKi+OA/AAAAP5YBAAAAAAAAAeoBAACKAQAAgDW1jUOKfj+DiNMiovjgPwAAAD+rAQAAAAAAAAHrAQAAigEAAIA1tY1Din4/g4jTIqL44D8AAAA/qwEAAAAAAAAB7AEAAIoBAACANbWNQ4p+P4OI0yKi+OA/AAAAP7sBAAAAAAAAAe0BAACKAQAAHbDFvc+N0z+FeOSm+v7XPwAAAD8AAAAAAAAAAAHuAQAAigEAAE3fJx4ytdM/RF6xnX181z8AAAA/HwAAAAAAAAAB7wEAAIoBAABN3yceMrXTP0ResZ19fNc/AAAAPx8AAAAAAAAAAfABAACKAQAATd8nHjK10z9EXrGdfXzXPwAAAD8vAAAAAAAAAAHxAQAAigEAAE3fJx4ytdM/RF6xnX181z8AAAA/LwAAAAAAAAAB8gEAAIoBAAB7cxhE74XTP0hWQQBuMtc/AAAAP04AAAAAAAAAAfMBAACKAQAAWamBrq1r0z+RuLmteznXPwAAAD9OAAAAAAAAAAH0AQAAigEAAJeiPZ+LSdM/tEGbY7JV1z8AAAA/TgAAAAAAAAAB9QEAAIoBAACdh2pnySTTP43AKUuLg9c/AAAAP14AAAAAAAAAAfYBAACKAQAANUR53sb60j/2A6mNf7/XPwAAAD9eAAAAAAAAAAH3AQAAigEAAD0ppqYE1tI/X59NryMU2D8AAAA/fQAAAAAAAAAB+AEAAIoBAABDDtNuQrHSP6C5gLigltg/AAAAP30AAAAAAAAAAfkBAACKAQAA7S+tsGCU0j9Mvw0lYjzZPwAAAD+NAAAAAAAAAAH6AQAAigEAAKe2Ur2fhNI/r2Ii5BXb2T8AAAA/jQAAAAAAAAAB+wEAAIoBAAA5jjRsX3/SPxQGN6PJedo/AAAAP5wAAAAAAAAAAfwBAACKAQAAp7ZSvZ+E0j94USaDzf/aPwAAAD+cAAAAAAAAAAH9AQAAigEAAFlYywGhmdI/uGtZjEqC2z8AAAA/sQAAAAAAAAAB/gEAAIoBAAD1r0uzQ8bSP/otZ7YX7Ns/AAAAP7EAAAAAAAAAAf8BAACKAQAANUR53sb60j/2NddTJzbcPwAAAD+xAAAAAAAAAAEAAgAAigEAAOMAxVqKNNM/QJhPATU93D8AAAA/0AAAAAAAAAABAQIAAIoBAAAjlfKFDWnTP67TXqYZL9w/AAAAP9AAAAAAAAAAAQICAACKAQAAwexyN7CV0z9oGcEZXA/cPwAAAD/QAAAAAAAAAAEDAgAAigEAAMHscjewldM/aBnBGVwP3D8AAAA/3wAAAAAAAAABBAIAAIoBAADB7HI3sJXTP2gZwRlcD9w/AAAAP98AAAAAAAAAAQUCAACKAQAAwexyN7CV0z9oGcEZXA/cPwAAAD//AAAAAAAAAAEGAgAAigEAAEf6+lX02dM/HEGcEaaX4D8AAAA/AAAAAAAAAAABBwIAAIoBAABH+vpV9NnTPxxBnBGml+A/AAAAPxAAAAAAAAAAAQgCAACKAQAAR/r6VfTZ0z8cQZwRppfgPwAAAD8QAAAAAAAAAAEJAgAAigEAAEf6+lX02dM/HEGcEaaX4D8AAAA/HwAAAAAAAAABCgIAAIoBAADPUT4C0aLTP0JuoBklduA/AAAAPx8AAAAAAAAAAQsCAACKAQAADUv68q6A0z9o88kAVG3gPwAAAD8vAAAAAAAAAAEMAgAAigEAAElEtuOMXtM/samvvglo4D8AAAA/LwAAAAAAAAABDQIAAIoBAABRKeOryjnTP2jzyQBUbeA/AAAAP04AAAAAAAAAAQ4CAACKAQAAs9Fi+icN0z9nn1zwq3ngPwAAAD9OAAAAAAAAAAEPAgAAigEAALm2j8Jl6NI/inyrtoqJ4D8AAAA/XgAAAAAAAAABEAIAAIoBAADBm7yKo8PSP/e7cip3oOA/AAAAP20AAAAAAAAAARECAACKAQAA1+W0HQKs0j8ZRVTgrbzgPwAAAD9tAAAAAAAAAAESAgAAigEAAP2UeHuBodI/PM41luTY4D8AAAA/bQAAAAAAAAABEwIAAIoBAACRbFoqQZzSP8zqS9Cv/+A/AAAAP40AAAAAAAAAARQCAACKAQAAx4DpUuGe0j+kadq3iC3hPwAAAD+NAAAAAAAAAAEVAgAAigEAAHsiYpfis9I/x55OXRdW4T8AAAA/jQAAAAAAAAABFgIAAIoBAABj2GkEhMvSP3tAjn4RdOE/AAAAP7AAAAAAAAAAARcCAACKAQAATY5xcSXj0j9WZ/eGOonhPwAAAD+wAAAAAAAAAAEYAgAAigEAABGVtYBHBdM/wvorC8+T4T8AAAA/sAAAAAAAAAABGQIAAIoBAACt7DUy6jHTP+h/VfL9iuE/AAAAP88AAAAAAAAAARoCAACKAQAAt2zUNM1j0z9XD9KninDhPwAAAD/PAAAAAAAAAAEbAgAAigEAAOebNpUvi9M/M4bw8VNU4T8AAAA/zwAAAAAAAAABHAIAAIoBAAA9elxTEajTP4A4HuEBKuE/AAAAP98AAAAAAAAAAR0CAACKAQAA8RvVlxK90z/xb3W33vbgPwAAAD/fAAAAAAAAAAEeAgAAigEAADeVL4vTzNM/9L8q+X7F4D8AAAA//gAAAAAAAAABHwIAAIoBAAAR5mstVNfTP4p8q7aKieA/AAAAP/4AAAAAAAAAASACAACKAQAAsyIZpzTf0z/8B3CdD0rgPwAAAD/+AAAAAAAAAAEhAgAAigEAAEf6+lX02dM/Jd1Oxt4P4D8AAAA/HQEAAAAAAAABIgIAAIoBAAA3lS+L08zTP5pkW95bq98/AAAAPx0BAAAAAAAAASMCAACKAQAAXUTz6FLC0z80cZHdBz7fPwAAAD8dAQAAAAAAAAEkAgAAigEAABfLmPWRstM/zH3H3LPQ3j8AAAA/PAEAAAAAAAABJQIAAIoBAACbPa/ZMKDTP2LiIrsPfN4/AAAAPzwBAAAAAAAAASYCAACKAQAAHbDFvc+N0z9CARwmKUfePwAAAD88AQAAAAAAAAEnAgAAigEAAGkOTXnOeNM/RKn2Rnku3j8AAAA/TAEAAAAAAAABKAIAAIoBAAB/WEUMLWHTP9gVwsLkI94/AAAAP0wBAAAAAAAAASkCAACKAQAAl6I9n4tJ0z+Os0kV1xzePwAAAD9rAQAAAAAAAAEqAgAAigEAABkVVIMqN9M/RKn2Rnku3j8AAAA/awEAAAAAAAABKwIAAIoBAABnc9s+KSLTP9TFDIFEVd4/AAAAP2sBAAAAAAAAASwCAACKAQAAVw4QdAgV0z+IawRxRpjePwAAAD+LAQAAAAAAAAEtAgAAigEAAH2909GHCtM/pqQw5dzl3j8AAAA/iwEAAAAAAAABLgIAAIoBAAAf+oBLaBLTP+pmPg+qT98/AAAAP4sBAAAAAAAAAS8CAACKAQAAnYdqZ8kk0z/gHvlqGcvfPwAAAD+qAQAAAAAAAAEwAgAAigEAAIU9ctRqPNM/kMioKSMz4D8AAAA/qgEAAAAAAAABMQIAAIoBAAA73+oYbFHTPxyVCSJOi+A/AAAAP6oBAAAAAAAAATICAACKAQAA1zZryg5+0z8W9Z6eDe7gPwAAAD/JAQAAAAAAAAEzAgAAigEAAD16XFMRqNM/Wl+H6So/4T8AAAA/yQEAAAAAAAABNAIAAIoBAACjvU3cE9LTP3vsIG5pgOE/AAAAP8kBAAAAAAAAATUCAACKAQAACwE/ZRb80z8KtcmXjLPhPwAAAD/oAQAAAAAAAAE2AgAAigEAAKdYvxa5KNQ/vgKcqN7d4T8AAAA/6AEAAAAAAAABNwIAAIoBAAChc5JOe03UP5gpBbEH8+E/AAAAP+gBAAAAAAAAATgCAACKAQAALWZHNf1s1D8rQmMcy/ThPwAAAD/4AQAAAAAAAAE5AgAAigEAAC1mRzX9bNQ/K0JjHMv04T8AAAA/+AEAAAAAAAABOgIAAIoBAAAtZkc1/WzUPytCYxzL9OE/AAAAPwgCAAAAAAAAATsCAACKAQAALWZHNf1s1D8rQmMcy/ThPwAAAD8XAgAAAAAAAAE8AgAAigEAACD/Mv4Bxcg/qztzAXFB5T8AAAA/AAAAAAAAAAABPQIAAIoBAAAg/zL+AcXIP6s7cwFxQeU/AAAAPyAAAAAAAAAAAT4CAACKAQAAIP8y/gHFyD+rO3MBcUHlPwAAAD8gAAAAAAAAAAE/AgAAigEAACD/Mv4Bxcg/qztzAXFB5T8AAAA/IAAAAAAAAAABQAIAAIoBAADC8STqSUjJPxjPp4UFTOU/AAAAPz8AAAAAAAAAAUECAACKAQAAugz4IQxtyT9hhY1Du0blPwAAAD8/AAAAAAAAAAFCAgAAigEAAPqgJU2Pock/Ytn6U2M65T8AAAA/PwAAAAAAAAABQwIAAIoBAABi5BbWkcvJPxrL77b9JuU/AAAAP04AAAAAAAAAAUQCAACKAQAAyCcIX5T1yT+uiyhDERDlPwAAAD9OAAAAAAAAAAFFAgAAigEAAMRC25ZWGso/HRul+J315D8AAAA/fQAAAAAAAAABRgIAAIoBAAC+Xa7OGD/KP0T0O/B04OQ/AAAAP30AAAAAAAAAAUcCAACKAQAAAtcIwtlOyj/WtHR8iMnkPwAAAD+MAAAAAAAAAAFIAgAAigEAAEhQY7WaXso/s9cltqm55D8AAAA/nAAAAAAAAAABSQIAAIoBAABu/yYTGlTKP9mwvK2ApOQ/AAAAP5wAAAAAAAAAAUoCAACKAQAAKIbMH1lEyj8kuw983pLkPwAAAD+cAAAAAAAAAAFLAgAAigEAAJqTFznXJMo/Ad7Atf+C5D8AAAA/uwAAAAAAAAABTAIAAIoBAAA2UCaw1PrJP5RKjDFreOQ/AAAAP7sAAAAAAAAAAU0CAACKAQAAqF1xyVLbyT+5z7UYmm/kPwAAAD+7AAAAAAAAAAFOAgAAigEAAK5CnpGQtsk/uc+1GJpv5D8AAAA/ywAAAAAAAAABTwIAAIoBAADc1o63TYfJPye3V63WbeQ/AAAAP8sAAAAAAAAAAVACAACKAQAACGt/3QpYyT9KlKZztX3kPwAAAD/qAAAAAAAAAAFRAgAAigEAAA5QrKVIM8k/ttNt56GU5D8AAAA/6gAAAAAAAAABUgIAAIoBAAAUNdlthg7JP2t1rQicsuQ/AAAAP/oAAAAAAAAAAVMCAACKAQAAYJNgKYX5yD+O/o6+0s7kPwAAAD/6AAAAAAAAAAFUAgAAigEAAKzx5+SD5Mg/1GS/Ouj65D8AAAA/CQEAAAAAAAABVQIAAIoBAACs8efkg+TIP6zjTSLBKOU/AAAAPwkBAAAAAAAAAVYCAACKAQAA0Lt+esX+yD/y9RCOLmHlPwAAAD8pAQAAAAAAAAFXAgAAigEAAHx4yvaIOMk/pe91jtiX5T8AAAA/KQEAAAAAAAABWAIAAIoBAABwrnBmDYLJP8Z8DxMX2eU/AAAAPykBAAAAAAAAAVkCAACKAQAAFoaPGpPgyT8wwI5VCxXmPwAAAD84AQAAAAAAAAFaAgAAigEAAJSu6nCZSco/CD8dPeRC5j8AAAA/OAEAAAAAAAABWwIAAIoBAADuJ4JpIL3KPyzI/vIaX+Y/AAAAP1cBAAAAAAAAAVwCAACKAQAAkBp0VWhAyz/hvaskvXDmPwAAAD9XAQAAAAAAAAFdAgAAigEAADANZkGww8s/Be9n+0N05j8AAAA/ZwEAAAAAAAABXgIAAIoBAADwye7COWHMP1FNKNpJVuY/AAAAP2cBAAAAAAAAAV8CAACKAQAAPnksK0UezT/nXRao/Q3mPwAAAD93AQAAAAAAAAFgAgAAigEAAD55LCtFHs0/510WqP0N5j8AAAA/dwEAAAAAAAABYQIAAIoBAAA+eSwrRR7NP+ddFqj9DeY/AAAAP5YBAAAAAAAAAWICAACKAQAAPnksK0UezT/nXRao/Q3mPwAAAD+WAQAAAAAAAAFjAgAAigEAADMr2C4h+Nw/3M5DKXn83z8AAAA/AAAAAAAAAAABZAIAAIoBAAAzK9guIfjcP9zOQyl5/N8/AAAAPwAAAAAAAAAAAWUCAACKAQAAMyvYLiH43D/czkMpefzfPwAAAD8AAAAAAAAAAAFmAgAAigEAADMr2C4h+Nw/3M5DKXn83z8AAAA/AAAAAAAAAAABZwIAAIoBAAB/iV/qH+PcP+a+Y+5ZaN8/AAAAPwAAAAAAAAAAAWgCAACKAQAAA/x1zr7Q3D8OQNUGgTrfPwAAAD8AAAAAAAAAAAFpAgAAigEAAL2CG9v9wNw/yIU3esMa3z8AAAA/AAAAAAAAAAABagIAAIoBAADTzBNuXKncP+xeznGaBd8/AAAAPwAAAAAAAAAAAWsCAACKAQAA6RYMAbuR3D+Ay5ntBfvePwAAAD8AAAAAAAAAAAFsAgAAigEAAF8kVxo5ctw/WPIC9i4Q3z8AAAA/AAAAAAAAAAABbQIAAIoBAACZHRMLF1DcP3575KtlLN8/AAAAPwAAAAAAAAAAAW4CAACKAQAADSteJJUw3D8wIdybZ2/fPwAAAD8AAAAAAAAAAAFvAgAAigEAAFuJ5d+TG9w/UFoIEP683z8AAAA/AAAAAAAAAAABcAIAAIoBAAAVEIvs0gvcP5PE8FobDuA/AAAAPwAAAAAAAAAAAXECAACKAQAAOb9OSlIB3D9p7xEyTEjgPwAAAD8AAAAAAAAAAAFyAgAAigEAAKfnbJuSBtw/+GNNS8eH4D8AAAA/AAAAAAAAAAABcwIAAIoBAAAjdVa38xjcP886ARJQzuA/AAAAPwAAAAAAAAAAAXQCAACKAQAADSteJJUw3D9dW88aIxrhPwAAAD8AAAAAAAAAAAF1AgAAigEAAJkdEwsXUNw/oRklduhe4T8AAAA/AAAAAAAAAAABdgIAAIoBAAC556mgWGrcPzCOYI9jnuE/AAAAPwAAAAAAAAAAAXcCAACKAQAA27FANpqE3D9QG/oTot/hPwAAAD8AAAAAAAAAAAF4AgAAigEAAPt718vbntw/ul55VpYb4j8AAAA/AAAAAAAAAAABeQIAAIoBAAB3CcHnPLHcP7cOxBT2TOI/AAAAPwAAAAAAAAAAAXoCAACKAQAAdwnB5zyx3D8i+h14OnDiPwAAAD8AAAAAAAAAAAF7AgAAigEAAEH1Mb+crtw/s2qhwq2K4j8AAAA/AAAAAAAAAAABfAIAAIoBAADFZ0ijO5zcPx6qaDaaoeI/AAAAPwAAAAAAAAAAAX0CAACKAQAAfe7tr3qM3D+LPZ26LqziPwAAAD8AAAAAAAAAAAF+AgAAigEAAIPTGni4Z9w/1fOCeOSm4j8AAAA/AAAAAAAAAAABfwIAAIoBAAAdkCnvtT3cP7EWNLIFl+I/AAAAPwAAAAAAAAAAAYACAACKAQAAOb9OSlIB3D8hprBnknziPwAAAD8AAAAAAAAAAAGBAgAAigEAAFfuc6XuxNs/AHE8wgNU4j8AAAA/AAAAAAAAAAABggIAAIoBAABLbtWiC5PbP9w7yBx1K+I/AAAAPwAAAAAAAAAAAYMCAACKAQAAS27VoguT2z/cO8gcdSviPwAAAD8AAAAAAAAAAAGEAgAAigEAAEtu1aILk9s/3DvIHHUr4j8AAAA/AAAAAAAAAAABhQIAAIoBAABLbtWiC5PbP9w7yBx1K+I/AAAAPwAAAAAAAAAAAYYCAACKAQAAiWeRk+lw2z+dIZUT+KjhPwAAAD8AAAAAAAAAAAGHAgAAigEAAIlnkZPpcNs/nSGVE/io4T8AAAA/AAAAAAAAAAABiAIAAIoBAACJZ5GT6XDbP50hlRP4qOE/AAAAPwAAAAAAAAAAAYkCAACKAQAA9yohH8/M2z8KtcmXjLPhPwAAAD8AAAAAAAAAAAGKAgAAigEAAN37+8MyCdw/5S+gsF284T8AAAA/AAAAAAAAAAABiwIAAIoBAAAt9fS51krcP1MXQkWauuE/AAAAPwAAAAAAAAAAAYwCAACKAQAApZ2xDfqB3D/A/uPZ1rjhPwAAAD8AAAAAAAAAAAGNAgAAigEAAFFa/Ym9u9w/nM0nA1C14T8AAAA/AAAAAAAAAAABjgIAAIoBAAD9FkkGgfXcP8D+49nWuOE/AAAAPwAAAAAAAAAAAY8CAACKAQAA9zEcPkMa3T+czScDULXhPwAAAD8AAAAAAAAAAAGQAgAAigEAAPcxHD5DGt0/nM0nA1C14T8AAAA/AAAAAAAAAAABkQIAAIoBAAD3MRw+QxrdP5zNJwNQteE/AAAAPwAAAAAAAAAAAZICAACKAQAA9zEcPkMa3T+czScDULXhPwAAAD8AAAAAAAAAAAGTAgAAigEAAL2CG9v9wNw/QFAZniwe5T8AAAA/AAAAAAAAAAABlAIAAIoBAAC9ghvb/cDcP0BQGZ4sHuU/AAAAPxAAAAAAAAAAAZUCAACKAQAAvYIb2/3A3D9AUBmeLB7lPwAAAD8QAAAAAAAAAAGWAgAAigEAAL2CG9v9wNw/QFAZniwe5T8AAAA/LwAAAAAAAAABlwIAAIoBAAC9ghvb/cDcP0BQGZ4sHuU/AAAAPy8AAAAAAAAAAZgCAACKAQAAvYIb2/3A3D9AUBmeLB7lPwAAAD8vAAAAAAAAAAGZAgAAigEAAAFhBJQZetw/0xBSKkAH5T8AAAA/PwAAAAAAAAABmgIAAIoBAAAHRjFcV1XcP/hBDgHHCuU/AAAAPz8AAAAAAAAAAZsCAACKAQAADSteJJUw3D+uiyhDERDlPwAAAD9eAAAAAAAAAAGcAgAAigEAAEkkGhVzDtw/9Zkz4HYj5T8AAAA/XgAAAAAAAAABnQIAAIoBAACVgqHQcfnbP/TxWL8mPOU/AAAAP14AAAAAAAAAAZ4CAACKAQAAr8yZY9Dh2z+rk5jgIFrlPwAAAD9uAAAAAAAAAAGfAgAAigEAAJ1nzpiv1Ns/OrCuGuyA5T8AAAA/fQAAAAAAAAABoAIAAIoBAABnUz9wD9LbP1vlIsB6qeU/AAAAP30AAAAAAAAAAaECAACKAQAALz+wR2/P2z/G0Hwjv8zlPwAAAD+dAAAAAAAAAAGiAgAAigEAAAuQ7Onv2ds/fHK8RLnq5T8AAAA/nQAAAAAAAAABowIAAIoBAABRCUfdsOnbPw43rZ/U+OU/AAAAP50AAAAAAAAAAaQCAACKAQAAOb9OSlIB3D8ON62f1PjlPwAAAD+sAAAAAAAAAAGlAgAAigEAAFuJ5d+TG9w/M7zWhgPw5T8AAAA/rAAAAAAAAAABpgIAAIoBAACxZwuedTjcPzRksadT1+U/AAAAP8wAAAAAAAAAAacCAACKAQAAPVrAhPdX3D9/wnGGWbnlPwAAAD/MAAAAAAAAAAGoAgAAigEAAF8kVxo5ctw/8KVbTI6S5T8AAAA/zAAAAAAAAAABqQIAAIoBAABJ2l6H2oncP6jrvb/QcuU/AAAAP9sAAAAAAAAAAaoCAACKAQAAL5Bm9Huh3D+q5wXxyE3lPwAAAD/bAAAAAAAAAAGrAgAAigEAANPME25cqdw/q4/gERk15T8AAAA/+gAAAAAAAAABrAIAAIoBAABB9TG/nK7cP643uzJpHOU/AAAAP/oAAAAAAAAAAa0CAACKAQAAC+Gilvyr3D/TEFIqQAflPwAAAD8KAQAAAAAAAAGuAgAAigEAAC+QZvR7odw/1GS/Ouj65D8AAAA/CgEAAAAAAAABrwIAAIoBAACNU7l6m5ncPx0bpfid9eQ/AAAAPxoBAAAAAAAAAbACAACKAQAAfe7tr3qM3D8dG6X4nfXkPwAAAD8aAQAAAAAAAAGxAgAAigEAAG2JIuVZf9w/QkxhzyT55D8AAAA/OQEAAAAAAAABsgIAAIoBAACROOZC2XTcP4pabGyKDOU/AAAAPzkBAAAAAAAAAbMCAACKAQAA8fs4yfhs3D+JspFLOiXlPwAAAD85AQAAAAAAAAG0AgAAigEAAE+/i08YZdw/YYWNQ7tG5T8AAAA/WAEAAAAAAAABtQIAAIoBAABPv4tPGGXcP1+JRRLDa+U/AAAAP1gBAAAAAAAAAbYCAACKAQAAJxDI8Zhv3D/uUe475p7lPwAAAD9YAQAAAAAAAAG3AgAAigEAANuxQDaahNw/6gE5+kXQ5T8AAAA/dwEAAAAAAAABuAIAAIoBAACNU7l6m5ncPzDAjlULFeY/AAAAP3cBAAAAAAAAAbkCAACKAQAA08wTblyp3D/jZYZFDVjmPwAAAD93AQAAAAAAAAG6AgAAigEAAHcJwec8sdw/lAt+NQ+b5j8AAAA/lwEAAAAAAAABuwIAAIoBAAB3CcHnPLHcP5K7yPNuzOY/AAAAP5cBAAAAAAAAAbwCAACKAQAAQfUxv5yu3D8hhHEdkv/mPwAAAD+XAQAAAAAAAAG9AgAAigEAAPt718vbntw/Q7nlwiAo5z8AAAA/pgEAAAAAAAABvgIAAIoBAAClnbEN+oHcP9MpaQ2UQuc/AAAAP6YBAAAAAAAAAb8CAACKAQAAq4Le1Tdd3D9k7llor1DnPwAAAD/GAQAAAAAAAAHAAgAAigEAAA0rXiSVMNw/iB8WPzZU5z8AAAA/xgEAAAAAAAABwQIAAIoBAAA5v05KUgHcPxuM4bqhSec/AAAAP8YBAAAAAAAAAcICAACKAQAA6cVVVK6/2z+wTBpHtTLnPwAAAD/lAQAAAAAAAAHDAgAAigEAAAf1eq9Kg9s/2SH5b4T45j8AAAA/5QEAAAAAAAABxAIAAIoBAACfsYkmSFnbPyV8AYCCteY/AAAAP+UBAAAAAAAAAcUCAACKAQAAn7GJJkhZ2z8lfAGAgrXmPwAAAD8EAgAAAAAAAAHGAgAAigEAAJ+xiSZIWds/JXwBgIK15j8AAAA/BAIAAAAAAAABxwIAAIoBAACfsYkmSFnbPyV8AYCCteY/AAAAPwQCAAAAAAAAAcgCAACKAQAA+3TcrGdR2z8AvIFr/wXpPwAAAD8AAAAAAAAAAAHJAgAAigEAAPt03KxnUds/ALyBa/8F6T8AAAA/DwAAAAAAAAABygIAAIoBAACxFlXxaGbbP9g6EFPYM+k/AAAAPw8AAAAAAAAAAcsCAACKAQAA9Y+v5Cl22z+wuZ46sWHpPwAAAD8fAAAAAAAAAAHMAgAAigEAAAf1eq9Kg9s/05qlz5eW6T8AAAA/HwAAAAAAAAABzQIAAIoBAADfRbdRy43bP6hxWZYg3ek/AAAAPz4AAAAAAAAAAc4CAACKAQAAJ78RRYyd2z83kief8yjqPwAAAD8+AAAAAAAAAAHPAgAAigEAAAEQTucMqNs/wwZjuG5o6j8AAAA/PgAAAAAAAAAB0AIAAIoBAABtOGw4Ta3bP50xhI+fouo/AAAAP04AAAAAAAAAAdECAACKAQAA2WCKiY2y2z+Y4c5N/9PqPwAAAD9OAAAAAAAAAAHSAgAAigEAAH2dNwNuuts/4Ef/yRQA6z8AAAA/bQAAAAAAAAAB0wIAAIoBAAB9nTcDbrrbP3C4ghSIGus/AAAAP20AAAAAAAAAAdQCAACKAQAAfZ03A2662z8CfXNvoyjrPwAAAD9tAAAAAAAAAAHVAgAAigEAAH2dNwNuuts/Jq4vRios6z8AAAA/jAAAAAAAAAAB1gIAAIoBAAB9nTcDbrrbPyauL0YqLOs/AAAAP4wAAAAAAAAAAdcCAACKAQAAtbHGKw692z8mri9GKizrPwAAAD+MAAAAAAAAAAHYAgAAigEAAEWJqNrNt9s/mOWGHAf56j8AAAA/rAAAAAAAAAAB2QIAAIoBAAB9nTcDbrrbP3NcpWbQ3Oo/AAAAP6wAAAAAAAAAAdoCAACKAQAAjQIDzo7H2z9SJzHBQbTqPwAAAD+sAAAAAAAAAAHbAgAAigEAANN7XcFP19s/5zvXXf2Q6j8AAAA/uwAAAAAAAAAB3AIAAIoBAACHHdYFUezbP3pQffq4beo/AAAAP7sAAAAAAAAAAd0CAACKAQAAFRCL7NIL3D/q3/mvRVPqPwAAAD/aAAAAAAAAAAHeAgAAigEAANcWz/v0Ldw/x1YY+g436j8AAAA/2gAAAAAAAAAB3wIAAIoBAABjCYTidk3cP8r+8hpfHuo/AAAAP+oAAAAAAAAAAeACAACKAQAAueepoFhq3D84OgLAQxDqPwAAAD/qAAAAAAAAAAHhAgAAigEAAKWdsQ36gdw/79eJEjYJ6j8AAAA/+gAAAAAAAAAB4gIAAIoBAAAvkGb0e6HcP6YhpFSADuo/AAAAP/oAAAAAAAAAAeMCAACKAQAA4zHfOH223D+lzTZE2BrqPwAAAD8ZAQAAAAAAAAHkAgAAigEAAM3n5qUeztw/7dtB4T0u6j8AAAA/GQEAAAAAAAAB5QIAAIoBAAC3ne4SwOXcP6F9gQI4TOo/AAAAPxkBAAAAAAAAAeYCAACKAQAA/RZJBoH13D/oNx+P9WvqPwAAAD84AQAAAAAAAAHnAgAAigEAAA18FNGhAt0/C22TNISU6j8AAAA/OAEAAAAAAAAB6AIAAIoBAABT9W7EYhLdP3ZY7ZfIt+o/AAAAPzgBAAAAAAAAAekCAACKAQAAm27JtyMi3T9PK+mPSdnqPwAAAD9XAQAAAAAAAAHqAgAAigEAACdhfp6lQd0/vBZD84386j8AAAA/VwEAAAAAAAAB6wIAAIoBAACzUzOFJ2HdP+DzkblsDOs/AAAAP1cBAAAAAAAAAewCAACKAQAAd1p3lEmD3T+Y5YYcB/nqPwAAAD93AQAAAAAAAAHtAgAAigEAAFGrszbKjd0/m90Wf/eu6j8AAAA/dwEAAAAAAAAB7gIAAIoBAABRq7M2yo3dP5vdFn/3ruo/AAAAP3cBAAAAAAAAAe8CAACKAQAAUauzNsqN3T+b3RZ/967qPwAAAD+GAQAAAAAAAAHwAgAAigEAAFGrszbKjd0/m90Wf/eu6j8AAAA/hgEAAAAAAAAB8QIAAIoBAABQ+9wZdlinP9GHpw39CdE/AAAAPwAAAAAAAAAAAfICAACKAQAAUPvcGXZYpz/Rh6cN/QnRPwAAAD8PAAAAAAAAAAHzAgAAigEAAFD73Bl2WKc/0YenDf0J0T8AAAA/DwAAAAAAAAAB9AIAAIoBAABQ+9wZdlinP9GHpw39CdE/AAAAPy8AAAAAAAAAAfUCAACKAQAAUPvcGXZYpz/Rh6cN/QnRPwAAAD8vAAAAAAAAAAH2AgAAigEAAFD73Bl2WKc/0YenDf0J0T8AAAA/PgAAAAAAAAAB9wIAAIoBAABQ+9wZdlinP9GHpw39CdE/AAAAPz4AAAAAAAAAAfgCAACKAQAAUPvcGXZYpz/Rh6cN/QnRPwAAAD9OAAAAAAAAAAH5AgAAigEAANgjOHB8wac/pQ6mkuWB0T8AAAA/TgAAAAAAAAAB+gIAAIoBAAA4Zyn5fuunPw6qSrSJ1tE/AAAAP20AAAAAAAAAAfsCAACKAQAAUEyTxoIqqD8t43YoICTSPwAAAD9tAAAAAAAAAAH8AgAAigEAANB07hyJk6g/lNZAKXSR0j8AAAA/fQAAAAAAAAAB/QIAAIoBAADoWVjqjNKoP7Jnkny699I/AAAAP30AAAAAAAAAAf4CAACKAQAAICQshZRQqT+Ilmsi81bTPwAAAD+MAAAAAAAAAAH/AgAAigEAAOiqDpeZpKk/OJSI8aSy0z8AAAA/jAAAAAAAAAABAAMAAIoBAADoqg6XmaSpP3z+cDzCA9Q/AAAAP7EAAAAAAAAAAQEDAACKAQAA6KoOl5mkqT/BaFmH31TUPwAAAD+xAAAAAAAAAAECAwAAigEAANDFpMmVZak/36GF+3Wi1D8AAAA/sQAAAAAAAAABAwMAAIoBAACw4Dr8kSapP95R0LnV09Q/AAAAP8AAAAAAAAAAAQQDAACKAQAAUPvcGXZYpz9F7XTbeSjVPwAAAD/AAAAAAAAAAAEFAwAAigEAAFD73Bl2WKc/Re1023ko1T8AAAA/4AAAAAAAAAABBgMAAIoBAABQ+9wZdlinP0XtdNt5KNU/AAAAP+AAAAAAAAAAAQcDAACKAQAAUPvcGXZYpz9F7XTbeSjVPwAAAD/gAAAAAAAAAAEIAwAAigEAAPC365BzLqc/hNV5Hk800T8AAAA/AAAAAAAAAAABCQMAAIoBAABIqiZtaYamP2GkvUfIMNE/AAAAPx8AAAAAAAAAAQoDAACKAQAASKombWmGpj9hpL1HyDDRPwAAAD8fAAAAAAAAAAELAwAAigEAAEiqJm1phqY/YaS9R8gw0T8AAAA/HwAAAAAAAAABDAMAAIoBAABIqiZtaYamP2GkvUfIMNE/AAAAPz4AAAAAAAAAAQ0DAACKAQAASKombWmGpj9hpL1HyDDRPwAAAD8+AAAAAAAAAAEOAwAAigEAAEiqJm1phqY/YaS9R8gw0T8AAAA/TgAAAAAAAAABDwMAAIoBAABIqiZtaYamP2GkvUfIMNE/AAAAP04AAAAAAAAAARADAACKAQAASKombWmGpj9hpL1HyDDRPwAAAD9OAAAAAAAAAAERAwAAigEAALg+zqJ4gqc/WFx4ozes0T8AAAA/XQAAAAAAAAABEgMAAIoBAAAggr8re6ynP1Vk6EBH9tE/AAAAP4EAAAAAAAAAARMDAACKAQAAIIK/K3uspz++p2eDOzLSPwAAAD+BAAAAAAAAAAEUAwAAigEAAOgIoj2AAKg/uq/XIEt80j8AAAA/gQAAAAAAAAABFQMAAIoBAAAA7gsLhD+oP5CGi+fTwtI/AAAAP6AAAAAAAAAAARYDAACKAQAAGNN12Id+qD8f+8YATwLTPwAAAD+gAAAAAAAAAAEXAwAAigEAANB07hyJk6g/0aC+8FBF0z8AAAA/oAAAAAAAAAABGAMAAIoBAAA4uN+li72oP6l3crfZi9M/AAAAP7AAAAAAAAAAARkDAACKAQAACD/Ct5ARqT+kf+JU6dXTPwAAAD+wAAAAAAAAAAEaAwAAigEAAGiCs0CTO6k/n4dS8vgf1D8AAAA/zwAAAAAAAAABGwMAAIoBAACIZx0Ol3qpPy78jQt0X9Q/AAAAP88AAAAAAAAAARwDAACKAQAAmEyH25q5qT8qrNjJ05DUPwAAAD/eAAAAAAAAAAEdAwAAigEAAJhMh9uauak/ucjuA5+31D8AAAA/3gAAAAAAAAABHgMAAIoBAADoqg6XmaSpP7cgFONO0NQ/AAAAP+4AAAAAAAAAAR8DAACKAQAA6KoOl5mkqT+TR33rd+XUPwAAAD/uAAAAAAAAAAEgAwAAigEAADgJllKYj6k/t3g5wv7o1D8AAAA/DQEAAAAAAAABIQMAAIoBAADQxaTJlWWpPwDbsW8M8NQ/AAAAPw0BAAAAAAAAASIDAACKAQAAICQshZRQqT8A27FvDPDUPwAAAD8NAQAAAAAAAAEjAwAAigEAAIgWZ2GKqKg/cw5Rd+GX1D8AAAA/HQEAAAAAAAABJAMAAIoBAACIFmdhiqioP3MOUXfhl9Q/AAAAPx0BAAAAAAAAASUDAACKAQAAiBZnYYqoqD9zDlF34ZfUPwAAAD88AQAAAAAAAAEmAwAAigEAAIgWZ2GKqKg/cw5Rd+GX1D8AAAA/PAEAAAAAAAABJwMAAIoBAABQCLoTUOKkP8AX+7wq9OM/AAAAPwAAAAAAAAAAASgDAACKAQAAUAi6E1DipD/AF/u8KvTjPwAAAD8QAAAAAAAAAAEpAwAAigEAAFAIuhNQ4qQ/wBf7vCr04z8AAAA/EAAAAAAAAAABKgMAAIoBAABQCLoTUOKkP8AX+7wq9OM/AAAAPxAAAAAAAAAAASsDAACKAQAAUAi6E1DipD/AF/u8KvTjPwAAAD8vAAAAAAAAAAEsAwAAigEAAFAIuhNQ4qQ/wBf7vCr04z8AAAA/LwAAAAAAAAABLQMAAIoBAABQCLoTUOKkP8AX+7wq9OM/AAAAPz8AAAAAAAAAAS4DAACKAQAAOMW8n2VHpj9V2DNJPt3jPwAAAD8/AAAAAAAAAAEvAwAAigEAACAxCX9u2qY/6ET/xKnS4z8AAAA/TgAAAAAAAAABMAMAAIoBAACIxbC0fdanP5429CdEv+M/AAAAP04AAAAAAAAAATEDAACKAQAA6FlY6ozSqD+fimE47LLjPwAAAD9yAAAAAAAAAAEyAwAAigEAAGjTae2fDao/6EBH9qGt4z8AAAA/cgAAAAAAAAABMwMAAIoBAACACYpnsB6rP6HezkiUpuM/AAAAP3IAAAAAAAAAATQDAACKAQAAUOEiJsJErD97rRJyDaPjPwAAAD+CAAAAAAAAAAE1AwAAigEAAHAXQ6DSVa0/e60Scg2j4z8AAAA/kgAAAAAAAAABNgMAAIoBAAAgCnKR4DyuP1Yo6Yreq+M/AAAAP5IAAAAAAAAAATcDAACKAQAA0Pyggu4jrz/pmGzVUcbjPwAAAD+xAAAAAAAAAAE4AwAAigEAAKCDg5Tzd68/MFMKYg/m4z8AAAA/sQAAAAAAAAABOQMAAIoBAADAaO1h97avP+Og3HJhEOQ/AAAAP7EAAAAAAAAAAToDAACKAQAAwGjtYfe2rz/gpJRBaTXkPwAAAD/BAAAAAAAAAAE7AwAAigEAAND8oILuI68/lfJmUrtf5D8AAAA/wQAAAAAAAAABPAMAAIoBAAAgCnKR4DyuP5GisRAbkeQ/AAAAP+8AAAAAAAAAAT0DAACKAQAAIGgFOMeYrD9FSKkAHdTkPwAAAD/vAAAAAAAAAAE+AwAAigEAALiCp1Wryqo/iQb/W+IY5T8AAAA//wAAAAAAAAABPwMAAIoBAADoWVjqjNKoPz0AZFyMT+U/AAAAP/8AAAAAAAAAAUADAACKAQAAuO0X9muwpj86BBwrlHTlPwAAAD//AAAAAAAAAAFBAwAAigEAAKBmQc9OzaQ/y3SfdQeP5T8AAAA//wAAAAAAAAABQgMAAIoBAAAICMb+N1OjPzcI1PmbmeU/AAAAPw8BAAAAAAAAAUMDAACKAQAAgI60+yQYoj/JIDJlX5vlPwAAAD8PAQAAAAAAAAFEAwAAigEAAOiA79cacKE/pe91jtiX5T8AAAA/LgEAAAAAAAABRQMAAIoBAABoWJSBFAehPxUrhTO9ieU/AAAAPy4BAAAAAAAAAUYDAACKAQAAABWj+BHdoD/NHHqWV3blPwAAAD8+AQAAAAAAAAFHAwAAigEAAFBzKrQQyKA/qT8r0Hhm5T8AAAA/PgEAAAAAAAABSAMAAIoBAABQcyq0EMigP4Zi3AmaVuU/AAAAP00BAAAAAAAAAUkDAACKAQAA0JuFChcxoT/QwJzonzjlPwAAAD9NAQAAAAAAAAFKAwAAigEAAFDE4GAdmqE/rje7Mmkc5T8AAAA/bAEAAAAAAAABSwMAAIoBAAA4MC1AJi2iP9MQUipAB+U/AAAAP2wBAAAAAAAAAUwDAACKAQAAIJx5Hy/Aoj+LAkeN2vPkPwAAAD9sAQAAAAAAAAFNAwAAigEAAOBzEt5A5qM/+z1WMr/l5D8AAAA/fAEAAAAAAAABTgMAAIoBAAAAqjJYUfekPyDDfxnu3OQ/AAAAP3wBAAAAAAAAAU8DAACKAQAAOMW8n2VHpj/WDJpbOOLkPwAAAD+bAQAAAAAAAAFQAwAAigEAAIjFsLR91qc/sYdwdAnr5D8AAAA/mwEAAAAAAAABUQMAAIoBAADQxaTJlWWpP7AzA2Rh9+Q/AAAAP6sBAAAAAAAAAVIDAACKAQAACOEuEaq1qj9l1UKFWxXlPwAAAD+rAQAAAAAAAAFTAwAAigEAAIhaQBS98Ks/0BQK+Ucs5T8AAAA/uwEAAAAAAAABVAMAAIoBAACokGCOzQGtP/Od665+SOU/AAAAP7sBAAAAAAAAAVUDAACKAQAAuMaACN4Srj+pPyvQeGblPwAAAD/aAQAAAAAAAAFWAwAAigEAADhAkgvxTa8/p0PjnoCL5T8AAAA/2gEAAAAAAAABVwMAAIoBAABU6pwgACWwP38W35YBreU/AAAAP9oBAAAAAAAAAVgDAACKAQAA9MG71IWDsD/rVaYK7sPlPwAAAD/5AQAAAAAAAAFZAwAAigEAAOj3YUQKzbA/WZVtftra5T8AAAA/+QEAAAAAAAABWgMAAIoBAABQO1PNDPewP3xyvES56uU/AAAAP/kBAAAAAAAAAVsDAACKAQAALIyPb40BsT9X7ZJdivPlPwAAAD8YAgAAAAAAAAFcAwAAigEAACyMj2+NAbE/fB5PNBH35T8AAAA/GAIAAAAAAAABXQMAAIoBAAAsjI9vjQGxP3weTzQR9+U/AAAAPxgCAAAAAAAAAV4DAACKAQAA9MG71IWDsD/G0Hwjv8zlPwAAAD8oAgAAAAAAAAFfAwAAigEAAPTBu9SFg7A/xtB8I7/M5T8AAAA/KAIAAAAAAAABYAMAAIoBAAD0wbvUhYOwP8bQfCO/zOU/AAAAPzgCAAAAAAAAAWEDAACKAQAA9MG71IWDsD/G0Hwjv8zlPwAAAD9HAgAAAAAAAAFiAwAAigEAAKDD+UeKFrk/gP3Hs61x4z8AAAA/AAAAAAAAAAABYwMAAIoBAACgw/lHiha5P4D9x7OtceM/AAAAPw8AAAAAAAAAAWQDAACKAQAAoMP5R4oWuT+A/cezrXHjPwAAAD8PAAAAAAAAAAFlAwAAigEAAKDD+UeKFrk/gP3Hs61x4z8AAAA/HwAAAAAAAAABZgMAAIoBAAC8V61ogYO4Pw1yA80oseM/AAAAPx8AAAAAAAAAAWcDAACKAQAAxCEH+fw5uD96XV0wbdTjPwAAAD8+AAAAAAAAAAFoAwAAigEAAKw8nSv5+rc/wMONrIIA5D8AAAA/PgAAAAAAAAABaQMAAIoBAAB8csmQ8Xy3PykHDe92POQ/AAAAP04AAAAAAAAAAWoDAACKAQAA+EluOusTtz+4e0gI8nvkPwAAAD9OAAAAAAAAAAFrAwAAigEAAKDQ1kFkoLY/aSFA+PO+5D8AAAA/XQAAAAAAAAABbAMAAIoBAAAgqHvrXTe2P0H48758BeU/AAAAP10AAAAAAAAAAW0DAACKAQAAFI1rrtWutT9iMSAzE1PlPwAAAD9tAAAAAAAAAAFuAwAAigEAAODClxPOMLU/W+UiwHqp5T8AAAA/bQAAAAAAAAABbwMAAIoBAAAUPLUBydy0PzJoaXZb/OU/AAAAP4wAAAAAAAAAAXADAACKAQAAbGSWTUN+tD8IPx095ELmPwAAAD+MAAAAAAAAAAFxAwAAigEAAHgu8N2+NLQ/KiAk0sp35j8AAAA/jAAAAAAAAAABcgMAAIoBAACA+EluOuuzPwGfsrmjpeY/AAAAP6sAAAAAAAAAAXMDAACKAQAAbBPgoDassz/bca6xJMfmPwAAAD+rAAAAAAAAAAF0AwAAigEAAOAgK7q0jLM/t5gXuk3c5j8AAAA/qwAAAAAAAAABdQMAAIoBAAAE0O4XNIKzP7VEqqml6OY/AAAAP9kAAAAAAAAAAXYDAACKAQAAKH+ydbN3sz+1RKqppejmPwAAAD/ZAAAAAAAAAAF3AwAAigEAACh/snWzd7M/tUSqqaXo5j8AAAA/2QAAAAAAAAABeAMAAIoBAABQLnbTMm2zP9txrrEkx+Y/AAAAP+gAAAAAAAAAAXkDAACKAQAAUC520zJtsz9KAStnsazmPwAAAD/oAAAAAAAAAAF6AwAAigEAAFAudtMybbM/SgErZ7Gs5j8AAAA/CAEAAAAAAAABewMAAIoBAABQLnbTMm2zP0oBK2exrOY/AAAAPwgBAAAAAAAAAXwDAACKAQAAUC520zJtsz9KAStnsazmPwAAAD8IAQAAAAAAAAF9AwAAigEAAGTROHYghro/HHPK100O5T8AAAA/AAAAAAAAAAABfgMAAIoBAABk0Th2IIa6PxxzytdNDuU/AAAAPw8AAAAAAAAAAX8DAACKAQAAZNE4diCGuj8cc8rXTQ7lPwAAAD8PAAAAAAAAAAGAAwAAigEAAGTROHYghro/HHPK100O5T8AAAA/LgAAAAAAAAABgQMAAIoBAABk0Th2IIa6PxxzytdNDuU/AAAAPy4AAAAAAAAAAYIDAACKAQAAZNE4diCGuj8cc8rXTQ7lPwAAAD8uAAAAAAAAAAGDAwAAigEAAGTROHYghro/HHPK100O5T8AAAA/PgAAAAAAAAABhAMAAIoBAABk0Th2IIa6PxxzytdNDuU/AAAAPz4AAAAAAAAAAYUDAACKAQAAZNE4diCGuj8cc8rXTQ7lPwAAAD8+AAAAAAAAAAGGAwAAigEAAGTROHYghro/HHPK100O5T8AAAA/TgAAAAAAAAABhwMAAIoBAABk0Th2IIa6PxxzytdNDuU/AAAAP04AAAAAAAAAAYgDAACKAQAAZNE4diCGuj8cc8rXTQ7lPwAAAD9OAAAAAAAAAAGJAwAAigEAAHy2okMkxbo/aXll16PX5D8AAAA/fQAAAAAAAAABigMAAIoBAAD43v2ZKi67P9a0dHyIyeQ/AAAAP30AAAAAAAAAAYsDAACKAQAALKnRNDKsuz/7OZ5jt8DkPwAAAD+cAAAAAAAAAAGMAwAAigEAADzE4XG6NLw/jqZp3yK25D8AAAA/nAAAAAAAAAABjQMAAIoBAAAkMC5Rw8e8P7Qrk8ZRreQ/AAAAP5wAAAAAAAAAAY4DAACKAQAAMEs+jktQvT9syRoZRKbkPwAAAD+7AAAAAAAAAAGPAwAAigEAAIzE1YbSw70/tX8A1/mg5D8AAAA/uwAAAAAAAAABkAMAAIoBAAAI7TDd2Cy+P2zJGhlEpuQ/AAAAP8sAAAAAAAAAAZEDAACKAQAA/CLXTF12vj9rda0InLLkPwAAAD/LAAAAAAAAAAGSAwAAigEAADy3BHjgqr4/RfCDIW275D8AAAA/2gAAAAAAAAABkwMAAIoBAAAYCEEaYbW+PyEX7SmW0OQ/AAAAP9oAAAAAAAAAAZQDAACKAQAAZGbI1V+gvj+NVrSdgufkPwAAAD/qAAAAAAAAAAGVAwAAigEAALyOqSHaQb4/QfjzvnwF5T8AAAA/6gAAAAAAAAABlgMAAIoBAAA8Zk7L09i9P2OB1XSzIeU/AAAAPwkBAAAAAAAAAZcDAACKAQAAVPoB7MpFvT/PbC/Y90TlPwAAAD8JAQAAAAAAAAGYAwAAigEAACQwLlHDx7w/z8RUt6dd5T8AAAA/CQEAAAAAAAABmQMAAIoBAACgB9P6vF68P6jrvb/QcuU/AAAAPygBAAAAAAAAAZoDAACKAQAA1IDw6LcKvD+nl1CvKH/lPwAAAD8oAQAAAAAAAAGbAwAAigEAAFRYlZKxobs/FSuFM72J5T8AAAA/KAEAAAAAAAABnAMAAIoBAAAYxGdnLm27P6dD456Ai+U/AAAAPzgBAAAAAAAAAZ0DAACKAQAAGMRnZy5tuz/LdJ91B4/lPwAAAD84AQAAAAAAAAGeAwAAigEAABjEZ2cubbs/ghInyPmH5T8AAAA/VwEAAAAAAAABnwMAAIoBAADkSkp5M8G7PzqwrhrsgOU/AAAAP1cBAAAAAAAAAaADAACKAQAAsNEsizgVvD/xTTZt3nnlPwAAAD9nAQAAAAAAAAGhAwAAigEAAKAH0/q8Xrw/hLoB6Ulv5T8AAAA/ZwEAAAAAAAABogMAAIoBAAAkMC5Rw8e8P81w56b/aeU/AAAAP3UBAAAAAAAAAaMDAACKAQAACJx6MMxavT87WIk7PGjlPwAAAD91AQAAAAAAAAGkAwAAigEAAMhYA7JV+L0/O1iJOzxo5T8AAAA/lAEAAAAAAAABpQMAAIoBAAD8ItdMXXa+P81w56b/aeU/AAAAP5QBAAAAAAAAAaYDAACKAQAAfEsyo2Pfvj+EugHpSW/lPwAAAD+UAQAAAAAAAAGnAwAAigEAAGyB2BLoKL8/XzXYARt45T8AAAA/swEAAAAAAAABqAMAAIoBAABgt36CbHK/P8zIDIavguU/AAAAP7MBAAAAAAAAAakDAACKAQAAyPpvC2+cvz+l73WO2JflPwAAAD+zAQAAAAAAAAGqAwAAigEAAKRLrK3vpr8/pEebbYiw5T8AAAA/0gEAAAAAAAABqwMAAIoBAADI+m8Lb5y/PzO4Hrj7yuU/AAAAP9IBAAAAAAAAAawDAACKAQAAtBUGPmtdvz98crxEuerlPwAAAD/SAQAAAAAAAAGtAwAAigEAACQjUVfpPb8/esrhI2kD5j8AAAA/4gEAAAAAAAABrgMAAIoBAABQnG5F5Om+Pws7ZW7cHeY/AAAAP+IBAAAAAAAAAa8DAACKAQAAPLcEeOCqvj8txEYkEzrmPwAAAD8BAgAAAAAAAAGwAwAAigEAALyOqSHaQb4/47nzVbVL5j8AAAA/AQIAAAAAAAABsQMAAIoBAABgFRIpU869P+NlhkUNWOY/AAAAPwECAAAAAAAAAbIDAACKAQAA5Oy20kxlvT+ar6CHV13mPwAAAD8gAgAAAAAAAAGzAwAAigEAANTRppXE3Lw/UPm6yaFi5j8AAAA/IAIAAAAAAAABtAMAAIoBAAA8xOFxujS8P5lbM3evaeY/AAAAPyACAAAAAAAAAbUDAACKAQAA8BSkCa93uz9QpU25+W7mPwAAAD9AAgAAAAAAAAG2AwAAigEAAMgUKv8isLo/4b2rJL1w5j8AAAA/QAIAAAAAAAABtwMAAIoBAABwm5IGnDy6P77gXF7eYOY/AAAAP0ACAAAAAAAAAbgDAACKAQAAcJuSBpw8uj++4Fxe3mDmPwAAAD9PAgAAAAAAAAG5AwAAigEAAHCbkgacPLo/vuBcXt5g5j8AAAA/TwIAAAAAAAABugMAAIoBAABwm5IGnDy6P77gXF7eYOY/AAAAP28CAAAAAAAAAbsDAACKAQAA+FZLNMWdtD8C2VrztVTOPwAAAD8AAAAAAAAAAAG8AwAAigEAAPhWSzTFnbQ/Atla87VUzj8AAAA/AAAAAAAAAAABvQMAAIoBAAD4Vks0xZ20PwLZWvO1VM4/AAAAPx8AAAAAAAAAAb4DAACKAQAAIAYPkkSTtD9iNCoO2W7PPwAAAD8fAAAAAAAAAAG/AwAAigEAAAQhpcRAVLQ/mLW5qBAM0D8AAAA/LwAAAAAAAAABwAMAAIoBAAA4msKyOwC0P0xbsZgST9A/AAAAPy8AAAAAAAAAAcEDAACKAQAAbBPgoDassz+z9lW6tqPQPwAAAD8+AAAAAAAAAAHCAwAAigEAAOzqhEowQ7M/ZfRyiWj/0D8AAAA/TgAAAAAAAAABwwMAAIoBAACQce1Rqc+yP19UCAYoYtE/AAAAP04AAAAAAAAAAcQDAACKAQAAOPhVWSJcsj8Oqkq0idbRPwAAAD9dAAAAAAAAAAHFAwAAigEAAHg7zdeYvrE/KpPB5n9V0j8AAAA/XQAAAAAAAAABxgMAAIoBAABEcfk8kUCxP/4ZwGtozdI/AAAAP30AAAAAAAAAAccDAACKAQAAUDtTzQz3sD9kZa9LbFPTPwAAAD99AAAAAAAAAAHIAwAAigEAAKxjNBmHmLA/7eFaAvfc0z8AAAA/fQAAAAAAAAAByQMAAIoBAAAoO9nCgC+wP3deBrmBZtQ/AAAAP5wAAAAAAAAAAcoDAACKAQAAwGjtYfe2rz9K5QQ+at7UPwAAAD+cAAAAAAAAAAHLAwAAigEAADhAkgvxTa8/Z3ZWkbBE1T8AAAA/nAAAAAAAAAABzAMAAIoBAACInhnH7zivP2N+xi7AjtU/AAAAP6wAAAAAAAAAAc0DAACKAQAAiJ4Zx+84rz/x8gFIO87VPwAAAD+sAAAAAAAAAAHOAwAAigEAADhAkgvxTa8/pJj5Nz0R1j8AAAA/ywAAAAAAAAABzwMAAIoBAADw4QpQ8mKvP6FIRPacQtY/AAAAP8sAAAAAAAAAAdADAACKAQAAUCX82PSMrz8O3Hh6MU3WPwAAAD/aAAAAAAAAAAHRAwAAigEAAGgKZqb4y68/Dtx4ejFN1j8AAAA/2gAAAAAAAAAB0gMAAIoBAADAaO1h97avP8nJtQ7EFNY/AAAAP+8AAAAAAAAAAdMDAACKAQAAwGjtYfe2rz/JybUOxBTWPwAAAD/vAAAAAAAAAAHUAwAAigEAAMBo7WH3tq8/ycm1DsQU1j8AAAA//wAAAAAAAAAB1QMAAIoBAADAaO1h97avP8nJtQ7EFNY/AAAAP/8AAAAAAAAAAdYDAACKAQAAoCGN7nBytz+KzQmBP+rQPwAAAD8AAAAAAAAAAAHXAwAAigEAAKAhje5wcrc/is0JgT/q0D8AAAA/DwAAAAAAAAAB2AMAAIoBAACgIY3ucHK3P4rNCYE/6tA/AAAAPw8AAAAAAAAAAdkDAACKAQAAsOvmfuwotz9/NQ+bDpfRPwAAAD8fAAAAAAAAAAHaAwAAigEAAOBkBG3n1LY/6NCzvLLr0T8AAAA/HwAAAAAAAAAB2wMAAIoBAAA4jeW4YXa2P77/jGLrStI/AAAAPy8AAAAAAAAAAdwDAACKAQAAkLXGBNwXtj9JzO1aFqPSPwAAAD8+AAAAAAAAAAHdAwAAigEAADg8LwxVpLU/1phOU0H70j8AAAA/PgAAAAAAAAAB3gMAAIoBAADgwpcTzjC1P0A083TlT9M/AAAAP04AAAAAAAAAAd8DAACKAQAArPjDeMaytD/y2epk55LTPwAAAD9OAAAAAAAAAAHgAwAAigEAACzQaCLASbQ/pSe9dTm90z8AAAA/bQAAAAAAAAAB4QMAAIoBAABgSYYQu/WzPxETF9l94NM/AAAAP20AAAAAAAAAAeIDAACKAQAAHLVY5TfBsz8Qazy4LfnTPwAAAD99AAAAAAAAAAHjAwAAigEAAOAgK7q0jLM/EGs8uC350z8AAAA/fQAAAAAAAAAB5AMAAIoBAAAE0O4XNIKzPxBrPLgt+dM/AAAAP4wAAAAAAAAAAeUDAACKAQAABNDuFzSCsz8Qazy4LfnTPwAAAD+MAAAAAAAAAAHmAwAAigEAAATQ7hc0grM/EGs8uC350z8AAAA/jAAAAAAAAAAB5wMAAIoBAAA4msKyOwC0P4H2AJ+yudM/AAAAP5wAAAAAAAAAAegDAACKAQAA4HHhZsFetD85PGMS9ZnTPwAAAD+7AAAAAAAAAAHpAwAAigEAAOyM8aNJ57Q/POQ9M0WB0z8AAAA/uwAAAAAAAAAB6gMAAIoBAAD4pwHh0W+1P4iWayLzVtM/AAAAP8sAAAAAAAAAAesDAACKAQAAuGSKYlsNtj+uF906GinTPwAAAD/LAAAAAAAAAAHsAwAAigEAACzDiyjmv7Y/aF0/rlwJ0z8AAAA/6gAAAAAAAAAB7QMAAIoBAABUwwUzcoe3P/vJCirI/tI/AAAAP+oAAAAAAAAAAe4DAACKAQAAoHJDm31EuD+NNtalM/TSPwAAAD/6AAAAAAAAAAHvAwAAigEAAIjej3qG17g/jTbWpTP00j8AAAA/+gAAAAAAAAAB8AMAAIoBAABImxj8D3W5P7Jnkny699I/AAAAP/oAAAAAAAAAAfEDAACKAQAAoBSw9JbouT9qBRrPrPDSPwAAAD8jAQAAAAAAAAHyAwAAigEAAEjszqgcR7o/+8kKKsj+0j8AAAA/IwEAAAAAAAAB8wMAAIoBAADsw+1coqW6P2hdP65cCdM/AAAAPyMBAAAAAAAAAfQDAACKAQAAUAff5aTPuj8eU+zf/hrTPwAAAD9CAQAAAAAAAAH1AwAAigEAAAipVyqm5Lo/rhfdOhop0z8AAAA/QgEAAAAAAAAB9gMAAIoBAAAsWBuIJdq6Pz/czZU1N9M/AAAAP0IBAAAAAAAAAfcDAACKAQAA4PmTzCbvuj8/3M2VNTfTPwAAAD9SAQAAAAAAAAH4AwAAigEAACxYG4gl2ro/P9zNlTU30z8AAAA/UgEAAAAAAAAB+QMAAIoBAAAsWBuIJdq6Pz/czZU1N9M/AAAAP2IBAAAAAAAAAfoDAACKAQAALFgbiCXauj8/3M2VNTfTPwAAAD9xAQAAAAAAAAH7AwAAigEAACxYG4gl2ro/P9zNlTU30z8AAAA/cQEAAAAAAAAB/AMAAIoBAABUtig5mP25PzojTC+hXtE/AAAAPwAAAAAAAAAAAf0DAACKAQAAVLYoOZj9uT86I0wvoV7RPwAAAD8fAAAAAAAAAAH+AwAAigEAAFS2KDmY/bk/OiNML6Fe0T8AAAA/HwAAAAAAAAAB/wMAAIoBAABUtig5mP25PzojTC+hXtE/AAAAPx8AAAAAAAAAAQAEAACKAQAALAdl2xgIuj8Oqkq0idbRPwAAAD8+AAAAAAAAAAEBBAAAigEAAAhYoX2ZEro/5ID+ehId0j8AAAA/PgAAAAAAAAABAgQAAIoBAADkqN0fGh26P00co5y2cdI/AAAAPz4AAAAAAAAAAQMEAACKAQAAcJuSBpw8uj/+GcBraM3SPwAAAD9OAAAAAAAAAAEEBAAAigEAACA9C0udUbo/93lV6Ccw0z8AAAA/XQAAAAAAAAABBQQAAIoBAABI7M6oHEe6PxRjzBoer9M/AAAAP10AAAAAAAAAAQYEAACKAQAAID0LS51Ruj/BEDSoLzzUPwAAAD9tAAAAAAAAAAEHBAAAigEAANTeg4+eZro/JAxuRpPz1D8AAAA/bQAAAAAAAAABCAQAAIoBAADU3oOPnma6P2LW6w1wp9U/AAAAP4wAAAAAAAAAAQkEAACKAQAAhID80597uj/FeQDNI0bWPwAAAD+MAAAAAAAAAAEKBAAAigEAAISA/NOfe7o/xXkAzSNG1j8AAAA/jAAAAAAAAAABCwQAAIoBAACEgPzTn3u6P8V5AM0jRtY/AAAAP5wAAAAAAAAAAQwEAACKAQAAhID80597uj/FeQDNI0bWPwAAAD+rAAAAAAAAAAENBAAAigEAAAIov27mIMs/sKageBbV0D8AAAA/AAAAAAAAAAABDgQAAIoBAAACKL9u5iDLP7CmoHgW1dA/AAAAPxAAAAAAAAAAAQ8EAACKAQAAAii/buYgyz+wpqB4FtXQPwAAAD8QAAAAAAAAAAEQBAAAigEAAB4NKTzqX8s/qgY29dU30T8AAAA/IAAAAAAAAAABEQQAAIoBAAAeDSk86l/LP/HA04GTV9E/AAAAPyAAAAAAAAAAARIEAACKAQAAHg0pPOpfyz8205btAJDRPwAAAD8vAAAAAAAAAAETBAAAigEAAPxCkqaoRcs/6niO3QLT0T8AAAA/LwAAAAAAAAABFAQAAIoBAABwUN2/JibLPwiyulGZINI/AAAAP04AAAAAAAAAARUEAACKAQAAToZGKuULyz8EuirvqGrSPwAAAD9eAAAAAAAAAAEWBAAAigEAAHY1CohkAcs/t18i36qt0j8AAAA/XgAAAAAAAAABFwQAAIoBAAB2NQqIZAHLP7QPbZ0K39I/AAAAP14AAAAAAAAAARgEAACKAQAAdjUKiGQByz8f+8YATwLTPwAAAD9uAAAAAAAAAAEZBAAAigEAAHY1CohkAcs/sL+3W2oQ0z8AAAA/bgAAAAAAAAABGgQAAIoBAABOhkYq5QvLP9XwczLxE9M/AAAAP30AAAAAAAAAARsEAACKAQAAcFDdvyYmyz/V8HMy8RPTPwAAAD99AAAAAAAAAAEcBAAAigEAAEC87JlpVcs/jI77hOMM0z8AAAA/nQAAAAAAAAABHQQAAIoBAADyeDgWLY/LPx/7xgBPAtM/AAAAP50AAAAAAAAAAR4EAACKAQAAMA1mQbDDyz9oXT+uXAnTPwAAAD+sAAAAAAAAAAEfBAAAigEAALga7l/0B8w/H/vGAE8C0z8AAAA/rAAAAAAAAAABIAQAAIoBAACqUJTPeFHMP/vJCirI/tI/AAAAP7wAAAAAAAAAASEEAACKAQAAMF4c7ryVzD/7yQoqyP7SPwAAAD+8AAAAAAAAAAEiBAAAigEAAG7ySRlAysw/jI77hOMM0z8AAAA/2wAAAAAAAAABIwQAAIoBAACK17PmQwnNPx5T7N/+GtM/AAAAP9sAAAAAAAAAASQEAACKAQAAhPKGHgYuzT+L5iBkkyXTPwAAAD/rAAAAAAAAAAElBAAAigEAAKS8HbRHSM0/0aC+8FBF0z8AAAA/6wAAAAAAAAABJgQAAIoBAADsNXinCFjNP6ofTdgpc9M/AAAAP/oAAAAAAAAAAScEAACKAQAAMq/SmslnzT/vMRBEl6vTPwAAAD/6AAAAAAAAAAEoBAAAigEAAJzX8OsJbc0/o9cHNJnu0z8AAAA/GgEAAAAAAAABKQQAAIoBAACc1/DrCW3NPy9MQ00ULtQ/AAAAPxoBAAAAAAAAASoEAACKAQAAfg1aVshSzT93Xga5gWbUPwAAAD8aAQAAAAAAAAErBAAAigEAAPAapW9GM80/cw5Rd+GX1D8AAAA/KQEAAAAAAAABLAQAAIoBAABkKPCIxBPNPydcI4gzwtQ/AAAAPykBAAAAAAAAAS0EAACKAQAAIpTCXUHfzD8A27FvDPDUPwAAAD9IAQAAAAAAAAEuBAAAigEAAHTXduF9pcw/ST0qHRr31D8AAAA/SAEAAAAAAAABLwQAAIoBAACCodBx+VvMP7d4OcL+6NQ/AAAAP0gBAAAAAAAAATAEAACKAQAAUNf81vHdyz8qrNjJ05DUPwAAAD9oAQAAAAAAAAExBAAAigEAAFDX/Nbx3cs/KqzYydOQ1D8AAAA/aAEAAAAAAAABMgQAAIoBAABQ1/zW8d3LPyqs2MnTkNQ/AAAAP2gBAAAAAAAAATMEAACKAQAAUNf81vHdyz8qrNjJ05DUPwAAAD93AQAAAAAAAAE0BAAAigEAAJzkzeXj9so/HTrV/Krf0D8AAAA/AAAAAAAAAAABNQQAAIoBAACc5M3l4/bKPx061fyq39A/AAAAPxAAAAAAAAAAATYEAACKAQAA+F1l3mpqyz+HfVQ/nxvRPwAAAD8QAAAAAAAAAAE3BAAAigEAAKIasVoupMs/9GiuouM+0T8AAAA/IAAAAAAAAAABOAQAAIoBAABwoZNsM/jLP19UCAYoYtE/AAAAPyAAAAAAAAAAATkEAACKAQAAqlCUz3hRzD8TSrU3ynPRPwAAAD8/AAAAAAAAAAE6BAAAigEAAALKK8j/xMw/E0q1N8pz0T8AAAA/PwAAAAAAAAABOwQAAIoBAAAIAA89SnLNPxbyj1gaW9E/AAAAP04AAAAAAAAAATwEAACKAQAAog3UYFQazj/0aK6i4z7RPwAAAD9OAAAAAAAAAAE9BAAAigEAAKIN1GBUGs4/9GiuouM+0T8AAAA/TgAAAAAAAAABPgQAAIoBAACiDdRgVBrOP/RorqLjPtE/AAAAP24AAAAAAAAAAT8EAACKAQAAog3UYFQazj/0aK6i4z7RPwAAAD9uAAAAAAAAAAFABAAAigEAAF5QoLpgwso/KmhaNdOW3T8AAAA/AAAAAAAAAAABQQQAAIoBAABeUKC6YMLKPypoWjXTlt0/AAAAPw8AAAAAAAAAAUIEAACKAQAAXlCgumDCyj8qaFo105bdPwAAAD8PAAAAAAAAAAFDBAAAigEAAF5QoLpgwso/KmhaNdOW3T8AAAA/HwAAAAAAAAABRAQAAIoBAACI5JDgHZPKP/6WM9sL9t0/AAAAPx8AAAAAAAAAAUUEAACKAQAA1kIYnBx+yj/+7li6uw7ePwAAAD8+AAAAAAAAAAFGBAAAigEAAI7Jvahbbso/aNqyHQAy3j8AAAA/PgAAAAAAAAABRwQAAIoBAAAioZ9XG2nKP7CUUKq9Ud4/AAAAPz4AAAAAAAAAAUgEAACKAQAA3CdFZFpZyj9i4iK7D3zePwAAAD9OAAAAAAAAAAFJBAAAigEAACiGzB9ZRMo/GDD1y2Gm3j8AAAA/TgAAAAAAAAABSgQAAIoBAAAwa/nnlh/KP4JzdA5W4t4/AAAAP20AAAAAAAAAAUsEAACKAQAA6vGe9NUPyj+AI7/MtRPfPwAAAD99AAAAAAAAAAFMBAAAigEAAMgnCF+U9ck/NHGR3Qc+3z8AAAA/fQAAAAAAAAABTQQAAIoBAADu1su8E+vJP55c60BMYd8/AAAAP30AAAAAAAAAAU4EAACKAQAAgq6ta9PlyT8ISEWkkITfPwAAAD+MAAAAAAAAAAFPBAAAigEAAFz/6Q1U8Mk/vpUXteKu3z8AAAA/jAAAAAAAAAABUAQAAIoBAACieEQBFQDKPwRQtUGgzt8/AAAAP6sAAAAAAAAAAVEEAACKAQAAfMmAo5UKyj/gdh5KyePfPwAAAD+rAAAAAAAAAAFSBAAAigEAAFQavUUWFco/lGzLe2v13z8AAAA/qwAAAAAAAAABUwQAAIoBAAAwa/nnlh/KPyUxvNaGA+A/AAAAP8sAAAAAAAAAAVQEAACKAQAATjWQfdg5yj8l3U7G3g/gPwAAAD/LAAAAAAAAAAFVBAAAigEAAALXCMLZTso/knCDSnMa4D8AAAA/ywAAAAAAAAABVgQAAIoBAACOyb2oW27KP5EcFjrLJuA/AAAAP+oAAAAAAAAAAVcEAACKAQAAQms27VyDyj9HZjB8FSzgPwAAAD/qAAAAAAAAAAFYBAAAigEAAGI1zYKenco//a9Kvl8x4D8AAAA/6gAAAAAAAAABWQQAAIoBAACqrid2X63KP7T5ZACqNuA/AAAAP/oAAAAAAAAAAVoEAACKAQAAoMn6rSHSyj8i4QaV5jTgPwAAAD/6AAAAAAAAAAFbBAAAigEAAJzkzeXj9so/IuEGleY04D8AAAA/GQEAAAAAAAABXAQAAIoBAACW/6AdphvLPyLhBpXmNOA/AAAAPxkBAAAAAAAAAV0EAACKAQAAamuw9+hKyz+QyKgpIzPgPwAAAD8ZAQAAAAAAAAFeBAAAigEAAPhdZd5qass/tU3SEFIq4D8AAAA/OAEAAAAAAAABXwQAAIoBAADIyXS4rZnLPySJ4bU2HOA/AAAAPzgBAAAAAAAAAWAEAACKAQAAwuRH8G++yz9ukzSElArgPwAAAD84AQAAAAAAAAFhBAAAigEAACooOXly6Ms/4HYeSsnj3z8AAAA/VwEAAAAAAAABYgQAAIoBAAAiQwyxNA3MP5i8gL0LxN8/AAAAP1cBAAAAAAAAAWMEAACKAQAAHF7f6PYxzD++PfLVMpbfPwAAAD9XAQAAAAAAAAFkBAAAigEAADwodn44TMw/eINUSXV23z8AAAA/ZwEAAAAAAAABZQQAAIoBAAAWebIguVbMP55c60BMYd8/AAAAP2cBAAAAAAAAAWYEAACKAQAAFnmyILlWzD/ENYI4I0zfPwAAAD+GAQAAAAAAAAFnBAAAigEAADwodn44TMw/DkDVBoE63z8AAAA/hgEAAAAAAAABaAQAAIoBAACIhv05NzfMP6KsoILsL98/AAAAP4YBAAAAAAAAAWkEAACKAQAA/pNIU7UXzD+irKCC7C/fPwAAAD+lAQAAAAAAAAFqBAAAigEAAAR5dRvz8ss/oqygguwv3z8AAAA/pQEAAAAAAAABawQAAIoBAAAwDWZBsMPLPw5A1QaBOt8/AAAAP6UBAAAAAAAAAWwEAACKAQAAXKFWZ22Uyz/qZj4Pqk/fPwAAAD/FAQAAAAAAAAFtBAAAigEAAPhdZd5qass/DPAfxeBr3z8AAAA/xQEAAAAAAAABbgQAAIoBAAC2yTez5zXLP76VF7Xirt8/AAAAP8UBAAAAAAAAAW8EAACKAQAAvK5keyURyz+UbMt7a/XfPwAAAD/kAQAAAAAAAAFwBAAAigEAAAgN7DYk/Mo/2tL794Ah4D8AAAA/5AEAAAAAAAABcQQAAIoBAAAuvK+Uo/HKP0Vq6EodUeA/AAAAP+QBAAAAAAAAAXIEAACKAQAAvK5keyURyz8d6XYy9n7gPwAAAD/0AQAAAAAAAAFzBAAAigEAAB4NKTzqX8s/iIBjhZKu4D8AAAA/9AEAAAAAAAABdAQAAIoBAAAQQ8+rbqnLP4aEG1Sa0+A/AAAAPxMCAAAAAAAAAXUEAACKAQAAyhorZbprzD/Okibx/+bgPwAAAD8TAgAAAAAAAAF2BAAAigEAAMoaK2W6a8w/zpIm8f/m4D8AAAA/EwIAAAAAAAABdwQAAIoBAADKGitlumvMP86SJvH/5uA/AAAAPyICAAAAAAAAAXgEAACKAQAAyhorZbprzD/Okibx/+bgPwAAAD8yAgAAAAAAAAF5BAAAigEAADAAiUfWOc4/hs9g/ZWF5z8AAAA/AAAAAAAAAAABegQAAIoBAABWr0ylVS/OP6oAHdQciec/AAAAPy8AAAAAAAAAAXsEAACKAQAAVq9MpVUvzj+qAB3UHInnPwAAAD8vAAAAAAAAAAF8BAAAigEAAFavTKVVL84/qgAd1ByJ5z8AAAA/LwAAAAAAAAABfQQAAIoBAACQXk0Im4jOP6oAHdQciec/AAAAPz8AAAAAAAAAAX4EAACKAQAAhJTzdx/Szj/zYpWBKpDnPwAAAD8/AAAAAAAAAAF/BAAAigEAAChsEiylMM8/GJRRWLGT5z8AAAA/XgAAAAAAAAABgAQAAIoBAABkGxOP6onPP6qsr8N0lec/AAAAP14AAAAAAAAAAYEEAACKAQAAMKL1oO/dzz9g9skFv5rnPwAAAD9eAAAAAAAAAAGCBAAAigEAAEkA3TBaFtA/qqyvw3SV5z8AAAA/cgAAAAAAAAABgwQAAIoBAACuQ865XEDQP2FKNxZnjuc/AAAAP4EAAAAAAAAAAYQEAACKAQAAg6/dk59v0D8Y6L5oWYfnPwAAAD+BAAAAAAAAAAGFBAAAigEAAA+iknohj9A/hs9g/ZWF5z8AAAA/oQAAAAAAAAABhgQAAIoBAACLL3yWgqHQP8+FRrtLgOc/AAAAP6EAAAAAAAAAAYcEAACKAQAAL2wpEGOp0D/PhUa7S4DnPwAAAD+hAAAAAAAAAAGIBAAAigEAAC9sKRBjqdA/Yp6kJg+C5z8AAAA/sAAAAAAAAAABiQQAAIoBAAAvbCkQY6nQPxiUUVixk+c/AAAAP7AAAAAAAAAAAYoEAACKAQAA/zzHrwCC0D+nsGeSfLrnPwAAAD/PAAAAAAAAAAGLBAAAigEAAEybTmv/bNA/gS/2eVXo5z8AAAA/zwAAAAAAAAABjAQAAIoBAABi5Ub+XVXQP3zfQDi1Geg/AAAAP88AAAAAAAAAAY0EAACKAQAArkPOuVxA0D+dwEfNm07oPwAAAD/vAAAAAAAAAAGOBAAAigEAAMSNxky7KNA/UrqszUWF6D8AAAA/7wAAAAAAAAABjwQAAIoBAABJAN0wWhbQP7r9KxA6weg/AAAAP+8AAAAAAAAAAZAEAACKAQAA3Ne+3xkR0D8lQatSLv3oPwAAAD8OAQAAAAAAAAGRBAAAigEAAEkA3TBaFtA/tAlUfFEw6T8AAAA/DgEAAAAAAAABkgQAAIoBAABZZaj7eiPQP7ANDEtZVek/AAAAPw4BAAAAAAAAAZMEAACKAQAACwchQHw40D8eTdO+RWzpPwAAAD8eAQAAAAAAAAGUBAAAigEAAPW8KK0dUNA/+W+E+GZc6T8AAAA/HgEAAAAAAAABlQQAAIoBAAD1vCitHVDQP/lvhPhmXOk/AAAAPz0BAAAAAAAAAZYEAACKAQAA9bworR1Q0D/5b4T4ZlzpPwAAAD89AQAAAAAAAAGXBAAAigEAAPW8KK0dUNA/+W+E+GZc6T8AAAA/PQEAAAAAAAABmAQAAIoBAABdj8e6+VfYP+yg67Ppdew/AAAAPwAAAAAAAAAAAZkEAACKAQAAC5bOxFUW2D8Rfjp6yIXsPwAAAD8tAAAAAAAAAAGaBAAAigEAAAuWzsRVFtg/EX46esiF7D8AAAA/LQAAAAAAAAABmwQAAIoBAAALls7EVRbYPxF+OnrIhew/AAAAPy0AAAAAAAAAAZwEAACKAQAAk+0RcTLf1z9aNCA4foDsPwAAAD89AAAAAAAAAAGdBAAAigEAAHUje9vwxNc/o5aY5YuH7D8AAAA/PQAAAAAAAAABngQAAIoBAADDgQKX76/XP34Rb/5ckOw/AAAAP1wAAAAAAAAAAZ8EAACKAQAAo7drAa6V1z/qpKOC8ZrsPwAAAD9cAAAAAAAAAAGgBAAAigEAALkBZJQMftc/6VA2ckmn7D8AAAA/XAAAAAAAAAABoQQAAIoBAADNS1wna2bXP3nBuby8wew/AAAAP2wAAAAAAAAAAaIEAACKAQAAG6rj4mlR1z8uY/ndtt/sPwAAAD97AAAAAAAAAAGjBAAAigEAAGkIa55oPNc/4wQ5/7D97D8AAAA/ewAAAAAAAAABpAQAAIoBAADFy70kiDTXP5mmeCCrG+0/AAAAP4sAAAAAAAAAAaUEAACKAQAAxcu9JIg01z9NSLhBpTntPwAAAD+LAAAAAAAAAAGmBAAAigEAAMXLvSSINNc/3wypnMBH7T8AAAA/qgAAAAAAAAABpwQAAIoBAAALRRgYSUTXP7kzEqXpXO0/AAAAP6oAAAAAAAAAAagEAACKAQAAv+aQXEpZ1z8BQh1CT3DtPwAAAD+qAAAAAAAAAAGpBAAAigEAAEnZRUPMeNc//+2vMad87T8AAAA/yQAAAAAAAAABqgQAAIoBAACzHDfMzqLXP91ohkp4he0/AAAAP8kAAAAAAAAAAasEAACKAQAAhYhGphHS1z8jy/73hYztPwAAAD/JAAAAAAAAAAGsBAAAigEAAOvLNy8U/Nc/Sfy6zgyQ7T8AAAA/2QAAAAAAAAABrQQAAIoBAABjdPSCNzPYPyN3kefdmO0/AAAAP9kAAAAAAAAAAa4EAACKAQAA/8t0NNpf2D8jIyTXNaXtPwAAAD/4AAAAAAAAAAGvBAAAigEAAHV0MYj9ltg/j7ZYW8qv7T8AAAA/+AAAAAAAAAABsAQAAIoBAAATzLE5oMPYP9cY0QjYtu0/AAAAPwgBAAAAAAAAAbEEAACKAQAAQ/sTmgLr2D/79R/PtsbtPwAAAD8IAQAAAAAAAAGyBAAAigEAAGHFqi9EBdk/jboQKtLU7T8AAAA/GAEAAAAAAAABswQAAIoBAAAVZyN0RRrZP7GXX/Cw5O0/AAAAPxgBAAAAAAAAAbQEAACKAQAAJczuPmYn2T+t74TPYP3tPwAAAD83AQAAAAAAAAG1BAAAigEAAO+3XxbGJNk/9/2PbMYQ7j8AAAA/NwEAAAAAAAABtgQAAIoBAADhUpRLpRfZP8/Qi2RHMu4/AAAAPzcBAAAAAAAAAbcEAACKAQAA95yM3gMA2T/zWW0afk7uPwAAAD9WAQAAAAAAAAG4BAAAigEAAJ++ZiAi49g/O2h4t+Nh7j8AAAA/VgEAAAAAAAABuQQAAIoBAABJ4EBiQMbYP6enPyvQeO4/AAAAP1YBAAAAAAAAAboEAACKAQAA8wEbpF6p2D8TO3SvZIPuPwAAAD9mAQAAAAAAAAG7BAAAigEAAC371pQ8h9g/NxjDdUOT7j8AAAA/ZgEAAAAAAAABvAQAAIoBAACjCCKuumfYP6Wr9/nXne4/AAAAP4UBAAAAAAAAAb0EAACKAQAAgT6LGHlN2D8Tk5mOFJzuPwAAAD+FAQAAAAAAAAG+BAAAigEAACtgZVqXMNg/XUl/TMqW7j8AAAA/lQEAAAAAAAABvwQAAIoBAAALls7EVRbYP++1Ssg1jO4/AAAAP5UBAAAAAAAAAcAEAACKAQAAWfRVgFQB2D+BIhZEoYHuPwAAAD+kAQAAAAAAAAHBBAAAigEAAEmPirUz9Nc/y9j7AVd87j8AAAA/pAEAAAAAAAABwgQAAIoBAABvPk4Ts+nXP6f7rDt4bO4/AAAAP8MBAAAAAAAAAcMEAACKAQAAywGhmdLh1z8VN7zgXF7uPwAAAD/DAQAAAAAAAAHEBAAAigEAADcqv+oS59c/YUEPr7pM7j8AAAA/wwEAAAAAAAABxQQAAIoBAABJj4q1M/TXPxkzBBJVOe4/AAAAP9MBAAAAAAAAAcYEAACKAQAAMUWSItUL2D+t8zyeaCLuPwAAAD/TAQAAAAAAAAHHBAAAigEAAFEPKbgWJtg/0yBBpucA7j8AAAA/8gEAAAAAAAAByAQAAIoBAADdAd6emEXYP4tmoxkq4e0/AAAAP/IBAAAAAAAAAckEAACKAQAA/8t0NNpf2D/XxGP4L8PtPwAAAD8CAgAAAAAAAAHKBAAAigEAAFWqmvK7fNg/2cCrKSie7T8AAAA/AgIAAAAAAAABywQAAIoBAAAXsd4B3p7YP0mkle9cd+0/AAAAPxICAAAAAAAAAcwEAACKAQAAAWfmbn+22D8nbyFKzk7tPwAAAD8SAgAAAAAAAAHNBAAAigEAACExfQTB0Ng/BjqtpD8m7T8AAAA/NgIAAAAAAAABzgQAAIoBAAAL54RxYujYP5xOU0H7Au0/AAAAPzYCAAAAAAAAAc8EAACKAQAAG0xQPIP12D93xXGLxObsPwAAAD82AgAAAAAAAAHQBAAAigEAAL+I/bVj/dg/C4aqF9jP7D8AAAA/VQIAAAAAAAAB0QQAAIoBAABTYN9kI/jYP1aQ/eU1vuw/AAAAP1UCAAAAAAAAAdIEAACKAQAAC+eEcWLo2D/p/MhhobPsPwAAAD9VAgAAAAAAAAHTBAAAigEAAOsc7tsgztg/fGmU3Qyp7D8AAAA/dAIAAAAAAAAB1AQAAIoBAADzARukXqnYP6CaULSTrOw/AAAAP3QCAAAAAAAAAdUEAACKAQAA6YF8oXt32D97FSfNZLXsPwAAAD90AgAAAAAAAAHWBAAAigEAAN0B3p6YRdg/6KhbUfm/7D8AAAA/hAIAAAAAAAAB1wQAAIoBAABnWSFLdQ7YP1PoIsXl1uw/AAAAP4QCAAAAAAAAAdgEAACKAQAAu5zVzrHU1z+aosBRo/bsPwAAAD+jAgAAAAAAAAHZBAAAigEAANnL+ilOmNc/mFILEAMo7T8AAAA/owIAAAAAAAAB2gQAAIoBAABjIz7WKmHXP5UCVs5iWe0/AAAAP6MCAAAAAAAAAdsEAACKAQAAIY8Qq6cs1z9vgeS1O4ftPwAAAD/CAgAAAAAAAAHcBAAAigEAAE0jAdFk/dY/R1Tgrbyo7T8AAAA/wgIAAAAAAAAB3QQAAIoBAAAvWWo7I+PWP40Ofjp6yO0/AAAAP8ICAAAAAAAAAd4EAACKAQAAL1lqOyPj1j+NDn46esjtPwAAAD/SAgAAAAAAAAHfBAAAigEAAC9Zajsj49Y/jQ5+OnrI7T8AAAA/0gIAAAAAAAAB4AQAAIoBAAAvWWo7I+PWP40Ofjp6yO0/AAAAP/ECAAAAAAAAAeEEAACKAQAAsRZV8Whm2z/mVO5AUczsPwAAAD8AAAAAAAAAAAHiBAAAigEAADOJa9UHVNs/5awTIAHl7D8AAAA/HwAAAAAAAAAB4wQAAIoBAAAziWvVB1TbP+WsEyAB5ew/AAAAPx8AAAAAAAAAAeQEAACKAQAAM4lr1QdU2z/lrBMgAeXsPwAAAD8fAAAAAAAAAAHlBAAAigEAADOJa9UHVNs/5awTIAHl7D8AAAA/PgAAAAAAAAAB5gQAAIoBAAAziWvVB1TbP+WsEyAB5ew/AAAAPz4AAAAAAAAAAecEAACKAQAAM4lr1QdU2z/lrBMgAeXsPwAAAD9OAAAAAAAAAAHoBAAAigEAACsJzdIkIts/vdc09zEf7T8AAAA/TgAAAAAAAAAB6QQAAIoBAADjj3LfYxLbP01IuEGlOe0/AAAAP14AAAAAAAAAAeoEAACKAQAAmxYY7KIC2z9vfSznM2LtPwAAAD9eAAAAAAAAAAHrBAAAigEAAPnZanLC+to//0XVEFeV7T8AAAA/bQAAAAAAAAAB7AQAAIoBAAAv7vmaYv3aP0NYmHzEze0/AAAAP20AAAAAAAAAAe0EAACKAQAAZwKJwwIA2z8dg7lT9QfuPwAAAD+MAAAAAAAAAAHuBAAAigEAAC/u+Zpi/do/Gd+WAa1F7j8AAAA/jAAAAAAAAAAB7wQAAIoBAAAfiS7QQfDaP+8JuNjdf+4/AAAAP4wAAAAAAAAAAfAEAACKAQAAsWAQfwHr2j8Rl1FdHMHuPwAAAD+cAAAAAAAAAAHxBAAAigEAAB+JLtBB8No/edrQnxD97j8AAAA/nAAAAAAAAAAB8gQAAIoBAADpdJ+noe3aP3eKG15wLu8/AAAAP7sAAAAAAAAAAfMEAACKAQAAH4ku0EHw2j+9RLnqLU7vPwAAAD+7AAAAAAAAAAH0BAAAigEAAFWdvfjh8to/BVPEh5Nh7z8AAAA/ywAAAAAAAAAB9QQAAIoBAABVnb344fLaP9/NmqBkau8/AAAAP8sAAAAAAAAAAfYEAACKAQAAw8XbSSL42j/fzZqgZGrvPwAAAD/bAAAAAAAAAAH3BAAAigEAAKt747bDD9s/CaN5yTMw7z8AAAA/2wAAAAAAAAAB+AQAAIoBAACre+O2ww/bPwmjeckzMO8/AAAAP/oAAAAAAAAAAfkEAACKAQAAq3vjtsMP2z8Jo3nJMzDvPwAAAD/6AAAAAAAAAAH6BAAAigEAAKt747bDD9s/CaN5yTMw7z8AAAA/+gAAAAAAAAAB+wQAAIoBAAChU/Z/Yf3cP2ndwWPzxO0/AAAAPwAAAAAAAAAAAfwEAACKAQAAoVP2f2H93D9p3cFj88TtPwAAAD8fAAAAAAAAAAH9BAAAigEAAKFT9n9h/dw/ad3BY/PE7T8AAAA/HwAAAAAAAAAB/gQAAIoBAAChU/Z/Yf3cP2ndwWPzxO0/AAAAPy8AAAAAAAAAAf8EAACKAQAAoVP2f2H93D9p3cFj88TtPwAAAD8vAAAAAAAAAAEABQAAigEAAKFT9n9h/dw/ad3BY/PE7T8AAAA/TgAAAAAAAAABAQUAAIoBAAChU/Z/Yf3cP2ndwWPzxO0/AAAAP04AAAAAAAAAAQIFAACKAQAAaT9nV8H63D+RsqCMwortPwAAAD9OAAAAAAAAAAEDBQAAigEAALed7hLA5dw/t4s3hJl17T8AAAA/XgAAAAAAAAABBAUAAIoBAAAD/HXOvtDcP7kzEqXpXO0/AAAAP14AAAAAAAAAAQUFAACKAQAAh26Msl2+3D8DPmVzR0vtPwAAAD99AAAAAAAAAAEGBQAAigEAAJ24hEW8ptw/BZLSg+8+7T8AAAA/fQAAAAAAAAABBwUAAIoBAAAhK5spW5TcPykX/GoeNu0/AAAAP30AAAAAAAAAAQgFAACKAQAANXWTvLl83D8pF/xqHjbtPwAAAD+cAAAAAAAAAAEJBQAAigEAABer/CZ4Ytw/l6ow77JA7T8AAAA/nAAAAAAAAAABCgUAAIoBAACJuEdA9kLcPwHq92KfV+0/AAAAP5wAAAAAAAAAAQsFAACKAQAAae6wqrQo3D/dEGFryGztPwAAAD+7AAAAAAAAAAEMBQAAigEAAEkkGhVzDtw//5lCIf+I7T8AAAA/uwAAAAAAAAABDQUAAIoBAABhbhKo0fbbP/2d+u8Gru0/AAAAP8sAAAAAAAAAAQ4FAACKAQAAr8yZY9Dh2z+x68wAWdjtPwAAAD/LAAAAAAAAAAEPBQAAigEAAAuQ7Onv2ds/r5sXv7gJ7j8AAAA/ywAAAAAAAAABEAUAAIoBAAALkOzp79nbP/UBSDvONe4/AAAAP+oAAAAAAAAAAREFAACKAQAA4+AojHDk2z/NgNYip2PuPwAAAD/qAAAAAAAAAAESBQAAigEAAGFuEqjR9ts/Ezt0r2SD7j8AAAA/+gAAAAAAAAABEwUAAIoBAADd+/vDMgncP11Jf0zKlu4/AAAAP/oAAAAAAAAAARQFAACKAQAAW4nl35Mb3D/J3LPQXqHuPwAAAD8JAQAAAAAAAAEVBQAAigEAAHlTfHXVNdw/E5OZjhSc7j8AAAA/CQEAAAAAAAABFgUAAIoBAACZHRMLF1DcP4POqDP5je4/AAAAPykBAAAAAAAAARcFAACKAQAAXyRXGjly3D/vXSXphXPuPwAAAD8pAQAAAAAAAAEYBQAAigEAAH3u7a96jNw/O7zlx4tV7j8AAAA/KQEAAAAAAAABGQUAAIoBAAAvkGb0e6HcPxmHcSL9LO4/AAAAPzgBAAAAAAAAARoFAACKAQAAGUZuYR253D8dg7lT9QfuPwAAAD84AQAAAAAAAAEbBQAAigEAACmrOSw+xtw/ZeF5Mvvp7T8AAAA/UQEAAAAAAAABHAUAAIoBAACZ01d9fsvcP/v1H8+2xu0/AAAAP1EBAAAAAAAAAR0FAACKAQAAmdNXfX7L3D/9nfrvBq7tPwAAAD9RAQAAAAAAAAEeBQAAigEAAGG/yFTeyNw/R6hNvmSc7T8AAAA/cAEAAAAAAAABHwUAAIoBAAC9ghvb/cDcP/9F1RBXle0/AAAAP3ABAAAAAAAAASAFAACKAQAAvYIb2/3A3D//RdUQV5XtPwAAAD9wAQAAAAAAAAEhBQAAigEAAFFa/Ym9u9w/bS13pZOT7T8AAAA/jwEAAAAAAAABIgUAAIoBAACvHVAQ3bPcP20td6WTk+0/AAAAP48BAAAAAAAAASMFAACKAQAAdwnB5zyx3D9tLXelk5PtPwAAAD+PAQAAAAAAAAEkBQAAigEAANPME25cqdw//Z367wau7T8AAAA/rgEAAAAAAAABJQUAAIoBAABnpPUcHKTcP0WsBY1swe0/AAAAP64BAAAAAAAAASYFAACKAQAAL5Bm9Huh3D9piVRTS9HtPwAAAD+uAQAAAAAAAAEnBQAAigEAANPME25cqdw/HSuUdEXv7T8AAAA/vgEAAAAAAAABKAUAAIoBAAAL4aKW/KvcP0FgCBrUF+4/AAAAP74BAAAAAAAAASkFAACKAQAAQfUxv5yu3D+r9/RscEfuPwAAAD/dAQAAAAAAAAEqBQAAigEAAHcJwec8sdw/7wm42N1/7j8AAAA/3QEAAAAAAAABKwUAAIoBAADjMd84fbbcPzUce0RLuO4/AAAAP90BAAAAAAAAASwFAACKAQAAKas5LD7G3D8xeFjyAvbuPwAAAD/8AQAAAAAAAAEtBQAAigEAAHEklB//1dw/5XG98qws7z8AAAA//AEAAAAAAAABLgUAAIoBAAC3ne4SwOXcP+EhCLEMXu8/AAAAP/wBAAAAAAAAAS8FAACKAQAAke4qtUDw3D/d0VJvbI/vPwAAAD8cAgAAAAAAAAEwBQAAigEAADMr2C4h+Nw/b+5oqTe27z8AAAA/HAIAAAAAAAABMQUAAIoBAAD9FkkGgfXcP5F3Sl9u0u8/AAAAPxwCAAAAAAAAATIFAACKAQAA/RZJBoH13D+PI91Oxt7vPwAAAD8rAgAAAAAAAAEzBQAAigEAAP0WSQaB9dw/j89vPh7r7z8AAAA/KwIAAAAAAAABNAUAAIoBAABpP2dXwfrcP4/Pbz4e6+8/AAAAP0sCAAAAAAAAATUFAACKAQAAoVP2f2H93D+Pz28+HuvvPwAAAD9LAgAAAAAAAAE2BQAAigEAAKFT9n9h/dw/j89vPh7r7z8AAAA/SwIAAAAAAAABNwUAAIoBAAChU/Z/Yf3cP4/Pbz4e6+8/AAAAP0sCAAAAAAAAATgFAACKAQAAoVP2f2H93D+Pz28+HuvvPwAAAD9qAgAAAAAAAAE5BQAAigEAAJmbQoAX/NE/z4VGu0uA5z8AAAA/AAAAAAAAAAABOgUAAIoBAAAnjvdmmRvSPxREnBYRxec/AAAAPy8AAAAAAAAAATsFAACKAQAAJ473Zpkb0j8URJwWEcXnPwAAAD8vAAAAAAAAAAE8BQAAigEAABUpLJx4DtI/f9uIaa305z8AAAA/LwAAAAAAAAABPQUAAIoBAAD3XpUGN/TRPxBMDLQgD+g/AAAAPz8AAAAAAAAAAT4FAACKAQAA15T+cPXZ0T9WsjwwNjvoPwAAAD8/AAAAAAAAAAE/BQAAigEAAKVlnBCTstE/CwAPQYhl6D8AAAA/XgAAAAAAAAABQAUAAIoBAABn0W7lD37RP735c0EynOg/AAAAP14AAAAAAAAAAUEFAACKAQAAk2VfC81O0T/e2nrWGNHoPwAAAD9eAAAAAAAAAAFCBQAAigEAAFHRMeBJGtE/twWcrUkL6T8AAAA/bgAAAAAAAAABQwUAAIoBAAA57McSRtvQP/vD8QgPUOk/AAAAP24AAAAAAAAAAUQFAACKAQAAsd4/9AGX0D+I5L8R4pvpPwAAAD+NAAAAAAAAAAFFBQAAigEAAJn51Sb+V9A/8dPRQy7k6T8AAAA/jQAAAAAAAAABRgUAAIoBAAAjURnT2iDQPzeSJ5/zKOo/AAAAP40AAAAAAAAAAUcFAACKAQAA5ENu5fDyzz98pOoKYWHqPwAAAD+sAAAAAAAAAAFIBQAAigEAABLYXguuw88/ntlesO+J6j8AAAA/rAAAAAAAAAABSQUAAIoBAABeNubGrK7PP3esWqhwq+o/AAAAP6wAAAAAAAAAAUoFAACKAQAAGL2L0+uezz8togfaEr3qPwAAAD/LAAAAAAAAAAFLBQAAigEAABi9i9Prns8/dgSAhyDE6j8AAAA/ywAAAAAAAAABTAUAAIoBAACslG2Cq5nPPwgd3vLjxeo/AAAAP8sAAAAAAAAAAU0FAACKAQAA7g3IdWypzz8IHd7y48XqPwAAAD/bAAAAAAAAAAFOBQAAigEAAKavQLptvs8/CB3e8uPF6j8AAAA/2wAAAAAAAAABTwUAAIoBAACVXmTsWAHQP3lUNcnAkuo/AAAAP/oAAAAAAAAAAVAFAACKAQAAlV5k7FgB0D95VDXJwJLqPwAAAD/6AAAAAAAAAAFRBQAAigEAAJVeZOxYAdA/eVQ1ycCS6j8AAAA/+gAAAAAAAAABUgUAAIoBAACVXmTsWAHQP3lUNcnAkuo/AAAAPwoBAAAAAAAAAVMFAACKAQAAFSksnHgO0j/5czzHboHpPwAAAD8AAAAAAAAAAAFUBQAAigEAABUpLJx4DtI/+XM8x26B6T8AAAA/EAAAAAAAAAABVQUAAIoBAAAVKSyceA7SP/lzPMdugek/AAAAPxAAAAAAAAAAAVYFAACKAQAAFSksnHgO0j/5czzHboHpPwAAAD8QAAAAAAAAAAFXBQAAigEAABUpLJx4DtI/+XM8x26B6T8AAAA/LwAAAAAAAAABWAUAAIoBAAAVKSyceA7SP/lzPMdugek/AAAAPy8AAAAAAAAAAVkFAACKAQAA916VBjf00T/Q8squR6/pPwAAAD8vAAAAAAAAAAFaBQAAigEAAB0OWWS26dE/qxk0t3DE6T8AAAA/PwAAAAAAAAABWwUAAIoBAADl+ck7FufRP82iFW2n4Ok/AAAAPz8AAAAAAAAAAVwFAACKAQAAr+U6E3bk0T8UCUbpvAzqPwAAAD9eAAAAAAAAAAFdBQAAigEAAK/lOhN25NE/7YfU0JU66j8AAAA/XgAAAAAAAAABXgUAAIoBAABTIuiMVuzRP8MGY7huaOo/AAAAP24AAAAAAAAAAV8FAACKAQAALXMkL9f20T8LbZM0hJTqPwAAAD9uAAAAAAAAAAFgBQAAigEAAAfEYNFXAdI/5D+PLAW26j8AAAA/fQAAAAAAAAABYQUAAIoBAADhFJ1z2AvSP74SiySG1+o/AAAAP30AAAAAAAAAAWIFAACKAQAA73loPvkY0j9ztMpFgPXqPwAAAD+NAAAAAAAAAAFjBQAAigEAADXzwjG6KNI/TdszTqkK6z8AAAA/jQAAAAAAAAABZAUAAIoBAADZL3CrmjDSPwJ9c2+jKOs/AAAAP6wAAAAAAAAAAWUFAACKAQAAfWwdJXs40j8lWsI1gjjrPwAAAD+sAAAAAAAAAAFmBQAAigEAAOmUO3a7PdI/brw6448/6z8AAAA/vAAAAAAAAAABZwUAAIoBAABXvVnH+0LSPwDVmE5TQes/AAAAP7wAAAAAAAAAAWgFAACKAQAAV71Zx/tC0j8A1ZhOU0HrPwAAAD/LAAAAAAAAAAFpBQAAigEAAGciJZIcUNI/ANWYTlNB6z8AAAA/ywAAAAAAAAABagUAAIoBAABnIiWSHFDSPwDVmE5TQes/AAAAP+sAAAAAAAAAAWsFAACKAQAAZyIlkhxQ0j8A1ZhOU0HrPwAAAD/rAAAAAAAAAAFsBQAAigEAAGciJZIcUNI/ANWYTlNB6z8AAAA/6wAAAAAAAAABbQUAAIoBAAB/WEUMLWHTP1+7c9hq4uk/AAAAPwAAAAAAAAAAAW4FAACKAQAAf1hFDC1h0z9fu3PYauLpPwAAAD8gAAAAAAAAAAFvBQAAigEAAH9YRQwtYdM/X7tz2Gri6T8AAAA/IAAAAAAAAAABcAUAAIoBAAB/WEUMLWHTP1+7c9hq4uk/AAAAPyAAAAAAAAAAAXEFAACKAQAAf1hFDC1h0z9fu3PYauLpPwAAAD8vAAAAAAAAAAFyBQAAigEAAAmwiLgJKtM/OuLc4JP36T8AAAA/LwAAAAAAAAABcwUAAIoBAAD5Sr3t6BzTP6h1EWUoAuo/AAAAP04AAAAAAAAAAXQFAACKAQAAs9Fi+icN0z+mIaRUgA7qPwAAAD9OAAAAAAAAAAF1BQAAigEAAKNsly8HANM/gEgNXakj6j8AAAA/TgAAAAAAAAABdgUAAIoBAAABMOq1JvjSP8dWGPoON+o/AAAAP24AAAAAAAAAAXcFAACKAQAAXfM8PEbw0j/q3/mvRVPqPwAAAD9uAAAAAAAAAAF4BQAAigEAAPHKHusF69I/6Dcfj/Vr6j8AAAA/bgAAAAAAAAABeQUAAIoBAAAn360Tpu3SPwzBAEUsiOo/AAAAP30AAAAAAAAAAXoFAACKAQAAkwfMZOby0j/lk/w8ranqPwAAAD+NAAAAAAAAAAF7BQAAigEAAKNsly8HANM/dgSAhyDE6j8AAAA/jQAAAAAAAAABfAUAAIoBAABHqUSp5wfTP+FDR/sM2+o/AAAAP5AAAAAAAAAAAX0FAACKAQAAVw4QdAgV0z8pUlKYcu7qPwAAAD+QAAAAAAAAAAF+BQAAigEAAGdz2z4pItM/4Ef/yRQA6z8AAAA/rwAAAAAAAAABfwUAAIoBAADjAMVaijTTP+DzkblsDOs/AAAAP68AAAAAAAAAAYAFAACKAQAA82WQJatB0z8nVgpnehPrPwAAAD+vAAAAAAAAAAGBBQAAigEAAHHzeUEMVNM/J1YKZ3oT6z8AAAA/zgAAAAAAAAABggUAAIoBAADtgGNdbWbTPymqd3ciB+s/AAAAP84AAAAAAAAAAYMFAACKAQAAM/q9UC520z8FebugmwPrPwAAAD/OAAAAAAAAAAGEBQAAigEAAOebNpUvi9M/Kv7kh8r66j8AAAA/7QAAAAAAAAABhQUAAIoBAAAHZs0qcaXTP+Dv2epk5+o/AAAAP+0AAAAAAAAAAYYFAACKAQAAuQdGb3K60z+Y4c5N/9PqPwAAAD/tAAAAAAAAAAGHBQAAigEAADeVL4vTzNM/4+shHF3C6j8AAAA/DQEAAAAAAAABiAUAAIoBAABH+vpV9NnTPy32dOq6sOo/AAAAPw0BAAAAAAAAAYkFAACKAQAAw4fkcVXs0z/m52lNVZ3qPwAAAD8NAQAAAAAAAAGKBQAAigEAAHcpXbZWAdQ/eqii2WiG6j8AAAA/HAEAAAAAAAABiwUAAIoBAAC9orepFxHUP+g3H4/1a+o/AAAAPxwBAAAAAAAAAYwFAACKAQAAAxwSndgg1D8PEbaGzFbqPwAAAD87AQAAAAAAAAGNBQAAigEAAEmVbJCZMNQ/xgKr6WZD6j8AAAA/OwEAAAAAAAABjgUAAIoBAADt0RkKejjUP+3bQeE9Luo/AAAAPzsBAAAAAAAAAY8FAACKAQAAjw7Hg1pA1D/uL6/x5SHqPwAAAD9bAQAAAAAAAAGQBQAAigEAAMciVqz6QtQ/ODoCwEMQ6j8AAAA/WwEAAAAAAAABkQUAAIoBAADHIlas+kLUPxVds/lkAOo/AAAAP1sBAAAAAAAAAZIFAACKAQAAW/o3W7o91D+EmMKeSfLpPwAAAD96AQAAAAAAAAGTBQAAigEAAIGp+7g5M9Q/qB3shXjp6T8AAAA/egEAAAAAAAABlAUAAIoBAACnWL8WuSjUPxZZ+ypd2+k/AAAAP3oBAAAAAAAAAZUFAACKAQAAKcvV+lcW1D8XrWg7Bc/pPwAAAD+KAQAAAAAAAAGWBQAAigEAAHcpXbZWAdQ/qxk0t3DE6T8AAAA/igEAAAAAAAABlwUAAIoBAABXX8YgFefTPz2G/zLcuek/AAAAP6kBAAAAAAAAAZgFAACKAQAAAYGgYjPK0z/Q8squR6/pPwAAAD+pAQAAAAAAAAGZBQAAigEAAOG2Cc3xr9M/Y1+WKrOk6T8AAAA/qQEAAAAAAAABmgUAAIoBAACL2OMOEJPTPz8u2lMsoek/AAAAP8gBAAAAAAAAAZsFAACKAQAAM/q9UC520z/1d/SVdqbpPwAAAD/IAQAAAAAAAAGcBQAAigEAAM22zMcrTNM/GVVDXFW26T8AAAA/yAEAAAAAAAABnQUAAIoBAABnc9s+KSLTPxetaDsFz+k/AAAAP+cBAAAAAAAAAZ4FAACKAQAANUR53sb60j9fu3PYauLpPwAAAD/nAQAAAAAAAAGfBQAAigEAAPWvS7NDxtI/YGcGyMLu6T8AAAA/5wEAAAAAAAABoAUAAIoBAAD1r0uzQ8bSP2BnBsjC7uk/AAAAP/cBAAAAAAAAAaEFAACKAQAA9a9Ls0PG0j9gZwbIwu7pPwAAAD/3AQAAAAAAAAGiBQAAigEAAPWvS7NDxtI/YGcGyMLu6T8AAAA/FgIAAAAAAAABowUAAIoBAADi8rc45CDPPzJYevqzAt0/AAAAPwAAAAAAAAAAAaQFAACKAQAA4vK3OOQgzz8yWHr6swLdPwAAAD8QAAAAAAAAAAGlBQAAigEAAPC8Eclf184/Bt94f5x63T8AAAA/EAAAAAAAAAABpgUAAIoBAABI5fIU2njOP0ihhqlp5N0/AAAAPx8AAAAAAAAAAacFAACKAQAAxNdq9pU0zj/SHTJg9G3ePwAAAD8vAAAAAAAAAAGoBQAAigEAAGJ5pjXR5c0/XJrdFn/33j8AAAA/LwAAAAAAAAABqQUAAIoBAAC8oYeBS4fNP3bbeSglj98/AAAAPz8AAAAAAAAAAaoFAACKAQAAOJT/YgdDzT9JYnitDQfgPwAAAD8/AAAAAAAAAAGrBQAAigEAAByvlZUDBM0/RWroSh1R4D8AAAA/TgAAAAAAAAABrAUAAIoBAAC8UNHUPrXMP4ooPqbileA/AAAAP04AAAAAAAAAAa0FAACKAQAAXPIMFHpmzD+GhBtUmtPgPwAAAD9uAAAAAAAAAAGuBQAAigEAABxe3+j2Mcw/zOpL0K//4D8AAAA/bgAAAAAAAAABrwUAAIoBAAC4Gu5f9AfMPzfWpTP0IuE/AAAAP24AAAAAAAAAAbAFAACKAQAAUNf81vHdyz/IRil+Zz3hPwAAAD+NAAAAAAAAAAGxBQAAigEAAPJ4OBYtj8s/Wl+H6So/4T8AAAA/jQAAAAAAAAABsgUAAIoBAADyeDgWLY/LP1pfh+kqP+E/AAAAP40AAAAAAAAAAbMFAACKAQAA8ng4Fi2Pyz9aX4fpKj/hPwAAAD+cAAAAAAAAAAG0BQAAigEAAPJ4OBYtj8s/Wl+H6So/4T8AAAA/rAAAAAAAAAABtQUAAIoBAAAl7IoNgHfQP+RVl8llXt0/AAAAPwAAAAAAAAAAAbYFAACKAQAAJeyKDYB30D/kVZfJZV7dPwAAAD8QAAAAAAAAAAG3BQAAigEAACXsig2Ad9A/5FWXyWVe3T8AAAA/EAAAAAAAAAABuAUAAIoBAAAl7IoNgHfQP+RVl8llXt0/AAAAPyAAAAAAAAAAAbkFAACKAQAAbWXlAEGH0D+UU7SYF7rdPwAAAD8gAAAAAAAAAAG6BQAAigEAAKN5dCnhidA/bNJCgPDn3T8AAAA/PwAAAAAAAAABuwUAAIoBAACjeXQp4YnQP2jash0AMt4/AAAAPz8AAAAAAAAAAbwFAACKAQAA2Y0DUoGM0D9i4iK7D3zePwAAAD8/AAAAAAAAAAG9BQAAigEAAEe2IaPBkdA/OhH8YEjb3j8AAAA/TgAAAAAAAAABvgUAAIoBAABHtiGjwZHQP3zTCYsVRd8/AAAAP14AAAAAAAAAAb8FAACKAQAAsd4/9AGX0D/ixtOLabLfPwAAAD9eAAAAAAAAAAHABQAAigEAAOnyzhyimdA/Jd1Oxt4P4D8AAAA/bgAAAAAAAAABwQUAAIoBAABVG+1t4p7QP2nvETJMSOA/AAAAP24AAAAAAAAAAcIFAACKAQAAw0MLvyKk0D/5t7pbb3vgPwAAAD+NAAAAAAAAAAHDBQAAigEAAPlXmufCptA/ZE+nrgur4D8AAAA/jQAAAAAAAAABxAUAAIoBAADDQwu/IqTQPzwio6aMzOA/AAAAP40AAAAAAAAAAcUFAACKAQAAiy98loKh0D+FMK5D8t/gPwAAAD+sAAAAAAAAAAHGBQAAigEAAHvKsMthlNA/FvWeng3u4D8AAAA/rAAAAAAAAAABxwUAAIoBAAB7yrDLYZTQPxb1np4N7uA/AAAAP6wAAAAAAAAAAcgFAACKAQAAe8qwy2GU0D8W9Z6eDe7gPwAAAD+8AAAAAAAAAAHJBQAAigEAAHvKsMthlNA/FvWeng3u4D8AAAA/ywAAAAAAAAABygUAAIoBAAAfWBTyTm7RP7CUUKq9Ud4/AAAAPwAAAAAAAAAAAcsFAACKAQAAH1gU8k5u0T+wlFCqvVHePwAAAD8QAAAAAAAAAAHMBQAAigEAAB9YFPJObtE/sJRQqr1R3j8AAAA/EAAAAAAAAAABzQUAAIoBAACzL/agDmnRP4DLme0F+94/AAAAPx8AAAAAAAAAAc4FAACKAQAAextneG5m0T8MmPrlMFPfPwAAAD8fAAAAAAAAAAHPBQAAigEAAEcH2E/OY9E/4B75ahnL3z8AAAA/LwAAAAAAAAAB0AUAAIoBAABHB9hPzmPRPyGNmYQ+QeA/AAAAPz8AAAAAAAAAAdEFAACKAQAAjYAyQ49z0T/SirZT8JzgPwAAAD8/AAAAAAAAAAHSBQAAigEAANP5jDZQg9E/z+aTAaja4D8AAAA/TgAAAAAAAAAB0wUAAIoBAADT+Yw2UIPRP8/mkwGo2uA/AAAAP04AAAAAAAAAAdQFAACKAQAA0/mMNlCD0T/P5pMBqNrgPwAAAD9uAAAAAAAAAAHVBQAAigEAANP5jDZQg9E/z+aTAaja4D8AAAA/fQAAAAAAAAAB1gUAAIoBAACDr92Tn2/QPz1zAXFBLdE/AAAAPwAAAAAAAAAAAdcFAACKAQAAg6/dk59v0D89cwFxQS3RPwAAAD8fAAAAAAAAAAHYBQAAigEAAIOv3ZOfb9A/PXMBcUEt0T8AAAA/HwAAAAAAAAAB2QUAAIoBAAC/qJmEfU3QP1hceKM3rNE/AAAAPy4AAAAAAAAAAdoFAACKAQAAUoB7Mz1I0D/mKNmbYgTSPwAAAD8uAAAAAAAAAAHbBQAAigEAAAsHIUB8ONA/uq/XIEt80j8AAAA/PgAAAAAAAAAB3AUAAIoBAADsPIqqOh7QP/1x5UoY5tI/AAAAP04AAAAAAAAAAd0FAACKAQAAlV5k7FgB0D/R+OPPAF7TPwAAAD9OAAAAAAAAAAHeBQAAigEAADaHImktuc8/WnWPhovn0z8AAAA/XQAAAAAAAAAB3wUAAIoBAABqAEBXKGXPP3MOUXfhl9Q/AAAAP10AAAAAAAAAAeAFAACKAQAADKJ7lmMWzz9Cnb+Z2VnVPwAAAD99AAAAAAAAAAHhBQAAigEAANDyejMevc4/ECwuvNEb1j8AAAA/fQAAAAAAAAAB4gUAAIoBAAC+8j0uWFnOPyrF76wnzNY/AAAAP30AAAAAAAAAAeMFAACKAQAA8GtbHFMFzj/XynwZ6XHXPwAAAD+cAAAAAAAAAAHkBQAAigEAANiG8U5Pxs0/qqmgfYEC2D8AAAA/nAAAAAAAAAAB5QUAAIoBAAAqyqXSi4zNPw71j12FiNg/AAAAP5wAAAAAAAAAAeYFAACKAQAACAAPPUpyzT8IVSXaROvYPwAAAD+7AAAAAAAAAAHnBQAAigEAADKv0prJZ80/cpikHDkn2T8AAAA/uwAAAAAAAAAB6AUAAIoBAAAyr9KayWfNP3KYpBw5J9k/AAAAP7sAAAAAAAAAAekFAACKAQAA4lBL38p8zT9ymKQcOSfZPwAAAD/LAAAAAAAAAAHqBQAAigEAAOJQS9/KfM0/cpikHDkn2T8AAAA/ywAAAAAAAAAB6wUAAIoBAADiUEvfynzNP3KYpBw5J9k/AAAAP8sAAAAAAAAAAewFAACKAQAA4lBL38p8zT9ymKQcOSfZPwAAAD/4AAAAAAAAAAHtBQAAigEAADw2g6DeX9A/6OnKnwYn1D8AAAA/AAAAAAAAAAAB7gUAAIoBAAA8NoOg3l/QP+jpyp8GJ9Q/AAAAPyAAAAAAAAAAAe8FAACKAQAAPDaDoN5f0D/o6cqfBifUPwAAAD8gAAAAAAAAAAHwBQAAigEAABSHv0JfatA/Bnsc80yN1D8AAAA/IAAAAAAAAAAB8QUAAIoBAADw1/vk33TQPwKDjJBc19Q/AAAAPz8AAAAAAAAAAfIFAACKAQAAkRSpXsB80D/YWUBX5R3VPwAAAD8/AAAAAAAAAAHzBQAAigEAAP88x68AgtA/+JJsy3tr1T8AAAA/PwAAAAAAAAAB9AUAAIoBAADZjQNSgYzQP4RfzcOmw9U/AAAAP14AAAAAAAAAAfUFAACKAQAA6fLOHKKZ0D8PhFObgTTWPwAAAD9eAAAAAAAAAAH2BQAAigEAAPlXmufCptA/dncdnNWh1j8AAAA/XgAAAAAAAAAB9wUAAIoBAABlgLg4A6zQPwREfpQA+tY/AAAAP30AAAAAAAAAAfgFAACKAQAAZYC4OAOs0D9sh/3W9DXXPwAAAD99AAAAAAAAAAH5BQAAigEAANOo1olDsdA/INXP50Zg1z8AAAA/jQAAAAAAAAAB+gUAAIoBAAAvbCkQY6nQPyDVz+dGYNc/AAAAP40AAAAAAAAAAfsFAACKAQAAL2wpEGOp0D8g1c/nRmDXPwAAAD+NAAAAAAAAAAH8BQAAigEAAC9sKRBjqdA/INXP50Zg1z8AAAA/rAAAAAAAAAAB/QUAAIoBAAAvbCkQY6nQPyDVz+dGYNc/AAAAP6wAAAAAAAAAAf4FAACKAQAAsy/2oA5p0T+uF906GinTPwAAAD8AAAAAAAAAAAH/BQAAigEAALMv9qAOadE/rhfdOhop0z8AAAA/HwAAAAAAAAABAAYAAIoBAACzL/agDmnRP64X3ToaKdM/AAAAPx8AAAAAAAAAAQEGAACKAQAAsy/2oA5p0T+uF906GinTPwAAAD8vAAAAAAAAAAECBgAAigEAALMv9qAOadE/rhfdOhop0z8AAAA/LwAAAAAAAAABAwYAAIoBAACzL/agDmnRP64X3ToaKdM/AAAAPz4AAAAAAAAAAQQGAACKAQAAsy/2oA5p0T+uF906GinTPwAAAD8+AAAAAAAAAAEFBgAAigEAAG22m61NWdE/2ugDleHJ0j8AAAA/XgAAAAAAAAABBgYAAIoBAACjyirW7VvRP0ckEzrGu9I/AAAAP14AAAAAAAAAAQcGAACKAQAARwfYT85j0T9u/akxnabSPwAAAD9tAAAAAAAAAAEIBgAAigEAAI2AMkOPc9E/lNZAKXSR0j8AAAA/bQAAAAAAAAABCQYAAIoBAAB1NjqwMIvRP5Z+G0rEeNI/AAAAP30AAAAAAAAAAQoGAACKAQAAb1EN6PKv0T9z9TmUjVzSPwAAAD99AAAAAAAAAAELBgAAigEAAGls4B+11NE/ms7Qi2RH0j8AAAA/nAAAAAAAAAABDAYAAIoBAABjh7NXd/nRP+LYI1rCNdI/AAAAP5wAAAAAAAAAAQ0GAACKAQAAk7YVuNkg0j+adqustC7SPwAAAD+cAAAAAAAAAAEOBgAAigEAAOmUO3a7PdI/dUXv1S0r0j8AAAA/uwAAAAAAAAABDwYAAIoBAAAJX9IL/VfSP5p2q6y0LtI/AAAAP7sAAAAAAAAAARAGAACKAQAAvQBLUP5s0j9RbFjeVkDSPwAAAD+7AAAAAAAAAAERBgAAigEAAM1lFhsfetI/4jBJOXJO0j8AAAA/2wAAAAAAAAABEgYAAIoBAAA5jjRsX3/SPynr5sUvbtI/AAAAP9sAAAAAAAAAARMGAACKAQAAA3qlQ7980j+4B/3/+pTSPwAAAD/bAAAAAAAAAAEUBgAAigEAAL0AS1D+bNI/a1XPEE2/0j8AAAA/6gAAAAAAAAABFQYAAIoBAABnIiWSHFDSP4021qUz9NI/AAAAP+oAAAAAAAAAARYGAACKAQAA2S9wq5ow0j/3eVXoJzDTPwAAAD8KAQAAAAAAAAEXBgAAigEAAAfEYNFXAdI/F7OBXL590z8AAAA/CgEAAAAAAAABGAYAAIoBAABpbOAftdTRP4FOJn5i0tM/AAAAPwoBAAAAAAAAARkGAACKAQAAOT1+v1Kt0T8y9B1uZBXUPwAAAD8pAQAAAAAAAAEaBgAAigEAAE+HdlKxldE/nTedsFhR1D8AAAA/KQEAAAAAAAABGwYAAIoBAADT+Yw2UIPRP70YpEU/htQ/AAAAPykBAAAAAAAAARwGAACKAQAAMb3fvG970T+8cMkk757UPwAAAD84AQAAAAAAAAEdBgAAigEAAPmoUJTPeNE/3vmq2iW71D8AAAA/OAEAAAAAAAABHgYAAIoBAADT+Yw2UIPRP2++mzVBydQ/AAAAP1gBAAAAAAAAAR8GAACKAQAAhZsFe1GY0T9K5QQ+at7UPwAAAD9YAQAAAAAAAAEgBgAAigEAAN15KzkztdE/SuUEPmre1D8AAAA/ZwEAAAAAAAABIQYAAIoBAADXlP5w9dnRPye0SGfj2tQ/AAAAP2cBAAAAAAAAASIGAACKAQAAB8Rg0VcB0j8Cg4yQXNfUPwAAAD93AQAAAAAAAAEjBgAAigEAALOArE0bO9I/SuUEPmre1D8AAAA/dwEAAAAAAAABJAYAAIoBAACVUYfyfnfSP0rlBD5q3tQ/AAAAP4oBAAAAAAAAASUGAACKAQAAC/pDRqKu0j/eUdC51dPUPwAAAD+KAQAAAAAAAAEmBgAAigEAAKlRxPdE29I/3lHQudXT1D8AAAA/igEAAAAAAAABJwYAAIoBAADZgCZYpwLTPwIrZ7GsvtQ/AAAAP6kBAAAAAAAAASgGAACKAQAAZ3PbPiki0z8CK2exrL7UPwAAAD+pAQAAAAAAAAEpBgAAigEAAFEp46vKOdM/KAT+qIOp1D8AAAA/qQEAAAAAAAABKgYAAIoBAAAVMCe77FvTPwrL0TTtW9Q/AAAAP8kBAAAAAAAAASsGAACKAQAAFTAnu+xb0z8Ky9E07VvUPwAAAD/JAQAAAAAAAAEsBgAAigEAABUwJ7vsW9M/CsvRNO1b1D8AAAA/yQEAAAAAAAABLQYAAIoBAAAVMCe77FvTPwrL0TTtW9Q/AAAAP9gBAAAAAAAAAS4GAACKAQAAx7flCzpd2D8DXZV3VDXZPwAAAD8AAAAAAAAAAAEvBgAAigEAABN7+4yT8dc/aKiEV1i72T8AAAA/HwAAAAAAAAABMAYAAIoBAAATe/uMk/HXP2iohFdYu9k/AAAAPx8AAAAAAAAAATEGAACKAQAANyq/6hLn1z8WVuzkaUjaPwAAAD8vAAAAAAAAAAEyBgAAigEAAMsBoZnS4dc/VnAf7ubK2j8AAAA/PwAAAAAAAAABMwYAAIoBAABvPk4Ts+nXPwQeh3v4V9s/AAAAPz8AAAAAAAAAATQGAACKAQAASY+KtTP01z/YpIUA4c/bPwAAAD9OAAAAAAAAAAE1BgAAigEAAFn0VYBUAdg/0gQbfaAy3D8AAAA/TgAAAAAAAAABNgYAAIoBAABnWSFLdQ7YP6jbzkMpedw/AAAAP24AAAAAAAAAATcGAACKAQAAG/uZj3Yj2D+mixkCiarcPwAAAD9uAAAAAAAAAAE4BgAAigEAABv7mY92I9g/posZAomq3D8AAAA/bgAAAAAAAAABOQYAAIoBAAAb+5mPdiPYP6aLGQKJqtw/AAAAP30AAAAAAAAAAToGAACKAQAAG/uZj3Yj2D+mixkCiarcPwAAAD+NAAAAAAAAAAE7BgAAigEAAOsc7tsgztg/fth5I7ph2D8AAAA/AAAAAAAAAAABPAYAAIoBAADrHO7bIM7YP37YeSO6Ydg/AAAAPx8AAAAAAAAAAT0GAACKAQAA6xzu2yDO2D9+2HkjumHYPwAAAD8fAAAAAAAAAAE+BgAAigEAAOsc7tsgztg/fth5I7ph2D8AAAA/HwAAAAAAAAABPwYAAIoBAADrHO7bIM7YP37YeSO6Ydg/AAAAPz8AAAAAAAAAAUAGAACKAQAA6xzu2yDO2D9+2HkjumHYPwAAAD8/AAAAAAAAAAFBBgAAigEAAOsc7tsgztg/fth5I7ph2D8AAAA/PwAAAAAAAAABQgYAAIoBAADrHO7bIM7YP37YeSO6Ydg/AAAAP04AAAAAAAAAAUMGAACKAQAA6xzu2yDO2D9+2HkjumHYPwAAAD9OAAAAAAAAAAFEBgAAigEAAL+I/bVj/dg/pLEQG5FM2D8AAAA/XgAAAAAAAAABRQYAAIoBAAAVZyN0RRrZP3+AVEQKSdg/AAAAP30AAAAAAAAAAUYGAACKAQAAsb6jJehG2T9bT5htg0XYPwAAAD99AAAAAAAAAAFHBgAAigEAALs+QijLeNk/f4BURApJ2D8AAAA/fQAAAAAAAAABSAYAAIoBAAD70m9TTq3ZPxFFRZ8lV9g/AAAAP40AAAAAAAAAAUkGAACKAQAABVMOVjHf2T81ziZVXHPYPwAAAD+cAAAAAAAAAAFKBgAAigEAAKOqjgfUC9o/MyZMNAyM2D8AAAA/nAAAAAAAAAABSwYAAIoBAABlsdIW9i3aP50RppdQr9g/AAAAP7wAAAAAAAAAAUwGAACKAQAAT2fag5dF2j+awfBVsODYPwAAAD+8AAAAAAAAAAFNBgAAigEAAIV7aaw3SNo/l3E7FBAS2T8AAAA/vAAAAAAAAAABTgYAAIoBAACrKi0Ktz3aP9yD/n99Stk/AAAAP8sAAAAAAAAAAU8GAACKAQAAjWCWdHUj2j+QKfZvf43ZPwAAAD/LAAAAAAAAAAFQBgAAigEAAP9t4Y3zA9o/HZ4xifrM2T8AAAA/6wAAAAAAAAABUQYAAIoBAABhFmHcUNfZP2Sw9PRnBdo/AAAAP+sAAAAAAAAAAVIGAACKAQAAkapRAg6o2T+pwrdg1T3aPwAAAD/rAAAAAAAAAAFTBgAAigEAAPNS0VBre9k/ON/NmqBk2j8AAAA/CgEAAAAAAAABVAYAAIoBAAD5N/4YqVbZPzg383lQfdo/AAAAPwoBAAAAAAAAAVUGAACKAQAA2W1ng2c82T+kyif+5IfaPwAAAD8KAQAAAAAAAAFWBgAAigEAAJP0DJCmLNk/gJlrJ16E2j8AAAA/GQEAAAAAAAABVwYAAIoBAAAlzO4+ZifZP1xor1DXgNo/AAAAPxkBAAAAAAAAAVgGAACKAQAAJczuPmYn2T/u1HrMQnbaPwAAAD85AQAAAAAAAAFZBgAAigEAAEeWhdSnQdk/yKO+9bty2j8AAAA/OQEAAAAAAAABWgYAAIoBAADRiDq7KWHZP1wQinEnaNo/AAAAPzkBAAAAAAAAAVsGAACKAQAAy6MN8+uF2T84382aoGTaPwAAAD9YAQAAAAAAAAFcBgAAigEAANcjrPXOt9k/XBCKcSdo2j8AAAA/WAEAAAAAAAABXQYAAIoBAAAVuNkgUuzZP+7UesxCdto/AAAAP1gBAAAAAAAAAV4GAACKAQAAwXQlnRUm2j+AmWsnXoTaPwAAAD93AQAAAAAAAAFfBgAAigEAAM30w5/4V9o/fvGQBg6d2j8AAAA/dwEAAAAAAAABYAYAAIoBAABrTERRm4TaP6B6crxEudo/AAAAP3cBAAAAAAAAAWEGAACKAQAAwSpqD32h2j8MZswfidzaPwAAAD+HAQAAAAAAAAFiBgAAigEAAJl7prH9q9o/eKlLYn0Y2z8AAAA/hwEAAAAAAAABYwYAAIoBAADPjzXana7aPyhPQ1J/W9s/AAAAP6YBAAAAAAAAAWQGAACKAQAAUwJMvjyc2j+4w35r+prbPwAAAD+mAQAAAAAAAAFlBgAAigEAACPT6V3adNo/2KSFAOHP2z8AAAA/tgEAAAAAAAABZgYAAIoBAACFe2msN0jaP4zyVxEz+ts/AAAAP7YBAAAAAAAAAWcGAACKAQAAffvKqVQW2j8eD25L/iDcPwAAAD/FAQAAAAAAAAFoBgAAigEAANE+fy2R3Nk/GmeTKq453D8AAAA/xQEAAAAAAAABaQYAAIoBAAC1WRVgjZ3ZP/aN/DLXTtw/AAAAP+UBAAAAAAAAAWoGAACKAQAACZ3J48lj2T+GUu2N8lzcPwAAAD/lAQAAAAAAAAFrBgAAigEAAGtFSTInN9k/0FxAXFBL3D8AAAA/5QEAAAAAAAABbAYAAIoBAABzKnb6ZBLZP4j6x65CRNw/AAAAP/QBAAAAAAAAAW0GAACKAQAAcyp2+mQS2T+I+seuQkTcPwAAAD/0AQAAAAAAAAFuBgAAigEAAHMqdvpkEtk/iPrHrkJE3D8AAAA/EwIAAAAAAAABbwYAAIoBAABzKnb6ZBLZP4j6x65CRNw/AAAAPxMCAAAAAAAAAXAGAACKAQAAA57iJ9h03j8pBw3vdjzkPwAAAD8AAAAAAAAAAAFxBgAAigEAAIcQ+Qt3Yt4/4KSUQWk15D8AAAA/HwAAAAAAAAABcgYAAIoBAACHEPkLd2LeP+CklEFpNeQ/AAAAPx8AAAAAAAAAAXMGAACKAQAAhxD5C3di3j/gpJRBaTXkPwAAAD8vAAAAAAAAAAF0BgAAigEAAFH8aePWX94/cG09a4xo5D8AAAA/LwAAAAAAAAABdQYAAIoBAAAZ6Nq6Nl3eP0lAOWMNiuQ/AAAAP04AAAAAAAAAAXYGAACKAQAAhxD5C3di3j8iEzVbjqvkPwAAAD9OAAAAAAAAAAF3BgAAigEAACtNpoVXat4/12AHbODV5D8AAAA/XgAAAAAAAAABeAYAAIoBAAA7snFQeHfeP/iVexFv/uQ/AAAAP14AAAAAAAAAAXkGAACKAQAAccYAeRh63j/QFAr5RyzlPwAAAD9tAAAAAAAAAAF6BgAAigEAAN/uHspYf94/Paz2S+Rb5T8AAAA/bQAAAAAAAAABewYAAIoBAADtU+qUeYzePzlcQQpEjeU/AAAAP40AAAAAAAAAAXwGAACKAQAA/bi1X5qZ3j82YPnYS7LlPwAAAD+NAAAAAAAAAAF9BgAAigEAAGnh07Dant4/61WmCu7D5T8AAAA/jQAAAAAAAAABfgYAAIoBAADZCfIBG6TeP6GfwEw4yeU/AAAAP5wAAAAAAAAAAX8GAACKAQAAfUafe/ur3j+hn8BMOMnlPwAAAD+cAAAAAAAAAAGABgAAigEAAH1Gn3v7q94/EoOqEm2i5T8AAAA/vAAAAAAAAAABgQYAAIoBAAB9Rp97+6vePxKDqhJtouU/AAAAP7wAAAAAAAAAAYIGAACKAQAAfUafe/ur3j8Sg6oSbaLlPwAAAD/LAAAAAAAAAAGDBgAAigEAAH1Gn3v7q94/EoOqEm2i5T8AAAA/ywAAAAAAAAABhAYAAIoBAABB6FTFwiTfPwOC4wdIReQ/AAAAPwAAAAAAAAAAAYUGAACKAQAAQehUxcIk3z8DguMHSEXkPwAAAD8QAAAAAAAAAAGGBgAAigEAAEHoVMXCJN8/A4LjB0hF5D8AAAA/EAAAAAAAAAABhwYAAIoBAABB6FTFwiTfPwOC4wdIReQ/AAAAPx8AAAAAAAAAAYgGAACKAQAA9YnNCcQ53z//iVOlV4/kPwAAAD8fAAAAAAAAAAGJBgAAigEAAJfGeoOkQd8/IhM1W46r5D8AAAA/PwAAAAAAAAABigYAAIoBAACXxnqDpEHfP47+jr7SzuQ/AAAAPz8AAAAAAAAAAYsGAACKAQAAY7LrWgQ/3z9o0Yq2U/DkPwAAAD8/AAAAAAAAAAGMBgAAigEAAPWJzQnEOd8/rosoQxEQ5T8AAAA/XgAAAAAAAAABjQYAAIoBAAAtnlwyZDzfP2ItaGQLLuU/AAAAP14AAAAAAAAAAY4GAACKAQAAY7LrWgQ/3z+FtkkaQkrlPwAAAD9eAAAAAAAAAAGPBgAAigEAAGOy61oEP98/z8RUt6dd5T8AAAA/gQAAAAAAAAABkAYAAIoBAABjsutaBD/fP81w56b/aeU/AAAAP4EAAAAAAAAAAZEGAACKAQAAY7LrWgQ/3z86BBwrlHTlPwAAAD+BAAAAAAAAAAGSBgAAigEAAGOy61oEP98/XzXYARt45T8AAAA/kQAAAAAAAAABkwYAAIoBAAAD75jU5EbfP1812AEbeOU/AAAAP5EAAAAAAAAAAZQGAACKAQAASWjzx6VW3z8W019UDXHlPwAAAD+wAAAAAAAAAAGVBgAAigEAAMn13OMGad8/X4lFEsNr5T8AAAA/sAAAAAAAAAABlgYAAIoBAACzq+RQqIDfPztYiTs8aOU/AAAAP7AAAAAAAAAAAZcGAACKAQAAZU1dlamV3z8YJ81ktWTlPwAAAD/PAAAAAAAAAAGYBgAAigEAAL0rg1OLst8/8vUQji5h5T8AAAA/zwAAAAAAAAABmQYAAIoBAAC1RlaLTdffPz2s9kvkW+U/AAAAP88AAAAAAAAAAZoGAACKAQAADsUjCqgA4D+GYtwJmlblPwAAAD/vAAAAAAAAAAGbBgAAigEAAPZ6K3dJGOA/qucF8chN5T8AAAA/7wAAAAAAAAABnAYAAIoBAAAyzwkh2zPgPz0AZFyMT+U/AAAAP+8AAAAAAAAAAZ0GAACKAQAAeEhkFJxD4D+FtkkaQkrlPwAAAD/+AAAAAAAAAAGeBgAAigEAAMrmOlGMR+A/hbZJGkJK5T8AAAA//gAAAAAAAAABnwYAAIoBAADK5jpRjEfgP6s7cwFxQeU/AAAAPx0BAAAAAAAAAaAGAACKAQAAyuY6UYxH4D+rj+ARGTXlPwAAAD8dAQAAAAAAAAGhBgAAigEAAMrmOlGMR+A/q4/gERk15T8AAAA/HQEAAAAAAAABogYAAIoBAADK5jpRjEfgP6uP4BEZNeU/AAAAPy0BAAAAAAAAAaMGAACKAQAAyuY6UYxH4D+rj+ARGTXlPwAAAD8tAQAAAAAAAAGkBgAAigEAAEE5C3LP9t8/lEqMMWt45D8AAAA/AAAAAAAAAAABpQYAAIoBAABBOQtyz/bfP5RKjDFreOQ/AAAAPxAAAAAAAAAAAaYGAACKAQAAQTkLcs/23z+USowxa3jkPwAAAD8QAAAAAAAAAAGnBgAAigEAAChPax74AeA//uF4hAeo5D8AAAA/HwAAAAAAAAABqAYAAIoBAABgY/pGmATgPyBrWjo+xOQ/AAAAPx8AAAAAAAAAAakGAACKAQAAzIsYmNgJ4D+NVrSdgufkPwAAAD8/AAAAAAAAAAGqBgAAigEAAASgp8B4DOA/07zkGZgT5T8AAAA/PwAAAAAAAAABqwYAAIoBAAA4tDbpGA/gP/Od665+SOU/AAAAP04AAAAAAAAAAawGAACKAQAAcMjFEbkR4D/LdJ91B4/lPwAAAD9OAAAAAAAAAAGtBgAAigEAAIpSDSYJE+A/xnwPExfZ5T8AAAA/TgAAAAAAAAABrgYAAIoBAADCZpxOqRXgP3Z6LOLINOY/AAAAP20AAAAAAAAAAa8GAACKAQAAwmacTqkV4D+8OII9jnnmPwAAAD9tAAAAAAAAAAGwBgAAigEAAMJmnE6pFeA/vDiCPY555j8AAAA/bQAAAAAAAAABsQYAAIoBAADCZpxOqRXgP7w4gj2OeeY/AAAAP30AAAAAAAAAAbIGAACKAQAAwmacTqkV4D+8OII9jnnmPwAAAD+NAAAAAAAAAAGzBgAAigEAAIqjw9IV5eA/LasvQb/+4z8AAAA/AAAAAAAAAAABtAYAAIoBAACKo8PSFeXgPy2rL0G//uM/AAAAPx8AAAAAAAAAAbUGAACKAQAA9IuSomTR4D9xFRiM3E/kPwAAAD8fAAAAAAAAAAG2BgAAigEAAHb+qIYDv+A/JLsPfN6S5D8AAAA/HwAAAAAAAAABtwYAAIoBAADe5ndWUqvgP9YMmls44uQ/AAAAPy8AAAAAAAAAAbgGAACKAQAA9DBw6bCT4D+rO3MBcUHlPwAAAD8vAAAAAAAAAAG5BgAAigEAAPDwIGi/euA/EoOqEm2i5T8AAAA/TgAAAAAAAAABugYAAIoBAADssNHmzWHgPzAU/GWzCOY/AAAAP04AAAAAAAAAAbsGAACKAQAAVJmgthxO4D91KnegKGbmPwAAAD9OAAAAAAAAAAG8BgAAigEAACiqjderP+A/JCiUb9rB5j8AAAA/fAAAAAAAAAABvQYAAIoBAACsHKS7Si3gP9Z5Hk80Eec/AAAAP3wAAAAAAAAAAb4GAACKAQAAmrfY8Ckg4D+tUNIVvVfnPwAAAD98AAAAAAAAAAG/BgAAigEAANzw42L5FuA/PRl7P+CK5z8AAAA/mwAAAAAAAAABwAYAAIoBAAA4tDbpGA/gP6cE1aIkruc/AAAAP5sAAAAAAAAAAcEGAACKAQAAOLQ26RgP4D+mXPqB1MbnPwAAAD+bAAAAAAAAAAHCBgAAigEAADi0NukYD+A/gdfQmqXP5z8AAAA/qwAAAAAAAAABwwYAAIoBAAA4tDbpGA/gP4HX0Jqlz+c/AAAAP6sAAAAAAAAAAcQGAACKAQAAOLQ26RgP4D+B19Capc/nPwAAAD/KAAAAAAAAAAHFBgAAigEAADi0NukYD+A/gdfQmqXP5z8AAAA/ygAAAAAAAAABxgYAAIoBAACEvpYK2AnhPyQolG/aweY/AAAAPwAAAAAAAAAAAccGAACKAQAAhL6WCtgJ4T8kKJRv2sHmPwAAAD8QAAAAAAAAAAHIBgAAigEAAIS+lgrYCeE/JCiUb9rB5j8AAAA/EAAAAAAAAAAByQYAAIoBAABqNE/2hwjhP9jNi1/cBOc/AAAAPxAAAAAAAAAAAcoGAACKAQAAajRP9ocI4T+LG15wLi/nPwAAAD8vAAAAAAAAAAHLBgAAigEAAE6qB+I3B+E/0YGO7ENb5z8AAAA/LwAAAAAAAAABzAYAAIoBAABOqgfiNwfhPz0Zez/giuc/AAAAPz8AAAAAAAAAAc0GAACKAQAATqoH4jcH4T9d+oHUxr/nPwAAAD8/AAAAAAAAAAHOBgAAigEAADIgwM3nBeE/WlZfgn795z8AAAA/TgAAAAAAAAABzwYAAIoBAAD8CzGlRwPhP1ayPDA2O+g/AAAAP04AAAAAAAAAAdAGAACKAQAAxvehfKcA4T+cxP+bo3PoPwAAAD9uAAAAAAAAAAHRBgAAigEAAHRZyz+3/OA/4iowGLmf6D8AAAA/bgAAAAAAAAAB0gYAAIoBAAAiu/QCx/jgPyeRYJTOy+g/AAAAP24AAAAAAAAAAdMGAACKAQAAmgiPnTby4D/dhg3GcN3oPwAAAD99AAAAAAAAAAHUBgAAigEAAJoIj5028uA/3YYNxnDd6D8AAAA/fQAAAAAAAAAB1QYAAIoBAACaCI+dNvLgP92GDcZw3eg/AAAAP50AAAAAAAAAAdYGAACKAQAAmgiPnTby4D/dhg3GcN3oPwAAAD+dAAAAAAAAAAHXBgAAigEAAC7WBEBPgeE/kL+Awnbx5j8AAAA/AAAAAAAAAAAB2AYAAIoBAAAu1gRAT4HhP5C/gMJ28eY/AAAAPx8AAAAAAAAAAdkGAACKAQAALtYEQE+B4T+Qv4DCdvHmPwAAAD8fAAAAAAAAAAHaBgAAigEAAC7WBEBPgeE/kL+Awnbx5j8AAAA/HwAAAAAAAAAB2wYAAIoBAAAu1gRAT4HhP5C/gMJ28eY/AAAAPz8AAAAAAAAAAdwGAACKAQAALtYEQE+B4T+Qv4DCdvHmPwAAAD8/AAAAAAAAAAHdBgAAigEAAC7WBEBPgeE/kL+Awnbx5j8AAAA/PwAAAAAAAAAB3gYAAIoBAAAu1gRAT4HhP2g+D6pPH+c/AAAAP04AAAAAAAAAAd8GAACKAQAAuIhqpd+H4T/5AgAFay3nPwAAAD9OAAAAAAAAAAHgBgAAigEAAJLZpkdgkuE/i8fwX4Y75z8AAAA/bgAAAAAAAAAB4QYAAIoBAAC8yLkm0aDhP4lzg0/eR+c/AAAAP24AAAAAAAAAAeIGAACKAQAAsKM93aGs4T/2BrjTclLnPwAAAD99AAAAAAAAAAHjBgAAigEAAPgcmNBivOE/rVDSFb1X5z8AAAA/fQAAAAAAAAAB5AYAAIoBAAB0qoHsw87hP/eySsPKXuc/AAAAP40AAAAAAAAAAeUGAACKAQAA8jdrCCXh4T9AFcNw2GXnPwAAAD+NAAAAAAAAAAHmBgAAigEAAIpPnDjW9OE/G5CZialu5z8AAAA/rAAAAAAAAAAB5wYAAIoBAAAG3YVUNwfiP2PyETe3dec/AAAAP6wAAAAAAAAAAegGAACKAQAAaOAnXEgY4j/PhUa7S4DnPwAAAD+sAAAAAAAAAAHpBgAAigEAAF67qxIZJOI/YUo3FmeO5z8AAAA/ywAAAAAAAAAB6gYAAIoBAADkbRF4qSriP4UnhtxFnuc/AAAAP8sAAAAAAAAAAesGAACKAQAArlmCTwko4j+Cf6u79bbnPwAAAD/LAAAAAAAAAAHsBgAAigEAANQIRq2IHeI/gdfQmqXP5z8AAAA/6wAAAAAAAAAB7QYAAIoBAAA+8RR91wniPzZ5ELyf7ec/AAAAP+sAAAAAAAAAAe4GAACKAQAAbsVUJIbz4T+iZGof5BDoPwAAAD/rAAAAAAAAAAHvBgAAigEAAIQPTbfk2+E/MYGAWa836D8AAAA/+gAAAAAAAAAB8AYAAIoBAABkRbYho8HhPy/ZpThfUOg/AAAAP/oAAAAAAAAAAfEGAACKAQAAYAVnoLGo4T8uhTgot1zoPwAAAD8ZAQAAAAAAAAHyBgAAigEAAHZPXzMQkeE/LoU4KLdc6D8AAAA/GQEAAAAAAAAB8wYAAIoBAABm6pNo74PhP59oIu7rNeg/AAAAPxkBAAAAAAAAAfQGAACKAQAAjplXxm554T+juNcvjAToPwAAAD85AQAAAAAAAAH1BgAAigEAAI6ZV8ZueeE/o7jXL4wE6D8AAAA/OQEAAAAAAAAB9gYAAIoBAACOmVfGbnnhP6O41y+MBOg/AAAAPzkBAAAAAAAAAfcGAACKAQAAjplXxm554T+juNcvjAToPwAAAD9IAQAAAAAAAAH4BgAAigEAAJLZpkdgkuE/vuBcXt5g5j8AAAA/AAAAAAAAAAAB+QYAAIoBAACS2aZHYJLhP77gXF7eYOY/AAAAPx8AAAAAAAAAAfoGAACKAQAAktmmR2CS4T++4Fxe3mDmPwAAAD8fAAAAAAAAAAH7BgAAigEAAJLZpkdgkuE/vuBcXt5g5j8AAAA/HwAAAAAAAAAB/AYAAIoBAADMLYXx8a3hP2+GVE7go+Y/AAAAP0QAAAAAAAAAAf0GAACKAQAAFKff5LK94T+3lF/rRbfmPwAAAD9EAAAAAAAAAAH+BgAAigEAAKy+EBVk0eE/t0Dy2p3D5j8AAAA/RAAAAAAAAAAB/wYAAIoBAAB66tBttefhP22KDB3oyOY/AAAAP1MAAAAAAAAAAQAHAACKAQAAfiog76YA4j8kKJRv2sHmPwAAAD9TAAAAAAAAAAEBBwAAigEAANQIRq2IHeI/uOjM++2q5j8AAAA/cgAAAAAAAAABAgcAAIoBAAAGOKgN60TiPyh4SbF6kOY/AAAAP3IAAAAAAAAAAQMHAACKAQAABjioDetE4j8oeEmxepDmPwAAAD9yAAAAAAAAAAEEBwAAigEAAAY4qA3rROI/KHhJsXqQ5j8AAAA/kgAAAAAAAAABBQcAAIoBAAAGOKgN60TiPyh4SbF6kOY/AAAAP5IAAAAAAAAAAQYHAACKAQAAFRCL7NIL3D/wYz4KPyLYPwAAAD8AAAAAAAAAAAEHBwAAigEAALdMOGazE9w/q1F7ntHp1z8AAAA/IAAAAAAAAAABCAcAAIoBAAC3TDhmsxPcP6tRe57R6dc/AAAAPyAAAAAAAAAAAQkHAACKAQAAt0w4ZrMT3D+rUXue0enXPwAAAD8vAAAAAAAAAAEKBwAAigEAAO1gx45TFtw/fTCfAmp62D8AAAA/LwAAAAAAAAABCwcAAIoBAADd+/vDMgncP+IjaQO+59g/AAAAP08AAAAAAAAAAQwHAACKAQAAYW4SqNH22z//DOA1tGbZPwAAAD9PAAAAAAAAAAENBwAAigEAAPNF9FaR8ds/rRJtonUM2j8AAAA/XgAAAAAAAAABDgcAAIoBAAB3uAo7MN/bP8arLpPLvNo/AAAAP14AAAAAAAAAAQ8HAACKAQAAxRaS9i7K2z+WOp21w37bPwAAAD9uAAAAAAAAAAEQBwAAigEAAH2dNwNuuts/9o38MtdO3D8AAAA/bgAAAAAAAAABEQcAAIoBAADvqoIc7JrbP1Q5gY+aN90/AAAAP40AAAAAAAAAARIHAACKAQAAB/V6r0qD2z/aZXcEhfLdPwAAAD+NAAAAAAAAAAETBwAAigEAAIlnkZPpcNs/9KYTFiuK3j8AAAA/jQAAAAAAAAABFAcAAIoBAADlKuQZCWnbP1ya3RZ/994/AAAAP50AAAAAAAAAARUHAACKAQAAHT9zQqlr2z/qDhkw+jbfPwAAAD+dAAAAAAAAAAEWBwAAigEAAB0/c0Kpa9s/6g4ZMPo23z8AAAA/vAAAAAAAAAABFwcAAIoBAAAdP3NCqWvbP+oOGTD6Nt8/AAAAP7wAAAAAAAAAARgHAACKAQAAHT9zQqlr2z/qDhkw+jbfPwAAAD+8AAAAAAAAAAEZBwAAigEAAEH1Mb+crtw/dAFxQS0x2z8AAAA/AAAAAAAAAAABGgcAAIoBAABB9TG/nK7cP3QBcUEtMds/AAAAPw8AAAAAAAAAARsHAACKAQAAQfUxv5yu3D90AXFBLTHbPwAAAD8PAAAAAAAAAAEcBwAAigEAACmrOSw+xtw/tHPJKVrM2z8AAAA/HwAAAAAAAAABHQcAAIoBAACZ01d9fsvcP9Ss9Z3wGdw/AAAAPx8AAAAAAAAAAR4HAACKAQAAzefmpR7O3D/MDIsasHzcPwAAAD8vAAAAAAAAAAEfBwAAigEAAN1MsnA/29w/Die+Iy3/3D8AAAA/PgAAAAAAAAABIAcAAIoBAABb2puMoO3cP3JyrQMxhd0/AAAAPz4AAAAAAAAAASEHAACKAQAAaT9nV8H63D9sKmhfoADePwAAAD9eAAAAAAAAAAEiBwAAigEAALG4wUqCCt0/rux1iW1q3j8AAAA/XgAAAAAAAAABIwcAAIoBAAAd4d+bwg/dP/JWXtSKu94/AAAAP14AAAAAAAAAASQHAACKAQAAU/VuxGIS3T+AI7/MtRPfPwAAAD9tAAAAAAAAAAElBwAAigEAAFP1bsRiEt0/oATGYZxI3z8AAAA/bQAAAAAAAAABJgcAAIoBAACJCf7sAhXdPwyY+uUwU98/AAAAP4wAAAAAAAAAAScHAACKAQAAiQn+7AIV3T8MmPrlMFPfPwAAAD+MAAAAAAAAAAEoBwAAigEAAIkJ/uwCFd0/DJj65TBT3z8AAAA/jAAAAAAAAAABKQcAAIoBAACJCf7sAhXdPwyY+uUwU98/AAAAP5wAAAAAAAAAASoHAACKAQAAQUboa6mA3T++Y+nuOjjbPwAAAD8AAAAAAAAAAAErBwAAigEAAEFG6GupgN0/vmPp7jo42z8AAAA/HgAAAAAAAAABLAcAAIoBAABBRuhrqYDdP75j6e46ONs/AAAAPx4AAAAAAAAAAS0HAACKAQAAQUboa6mA3T++Y+nuOjjbPwAAAD8uAAAAAAAAAAEuBwAAigEAAANNLHvLot0/lJLClHOX2z8AAAA/LgAAAAAAAAABLwcAAIoBAAADTSx7y6LdP7YbpEqqs9s/AAAAP00AAAAAAAAAATAHAACKAQAAO2G7o2ul3T9GOLqEddrbPwAAAD9NAAAAAAAAAAExBwAAigEAAANNLHvLot0/jPJXETP62z8AAAA/XQAAAAAAAAABMgcAAIoBAAADTSx7y6LdP/Y111MnNtw/AAAAP10AAAAAAAAAATMHAACKAQAAzTidUiug3T+o285DKXncPwAAAD9sAAAAAAAAAAE0BwAAigEAAANNLHvLot0/fgqo6WHY3D8AAAA/fAAAAAAAAAABNQcAAIoBAAA7Ybuja6XdPwrXCOKMMN0/AAAAP3wAAAAAAAAAATYHAACKAQAAcXVKzAuo3T+81CWxPozdPwAAAD+LAAAAAAAAAAE3BwAAigEAABOy90Xsr90/cHodoUDP3T8AAAA/iwAAAAAAAAABOAcAAIoBAAC37qS/zLfdP2qCjT5QGd4/AAAAP6sAAAAAAAAAATkHAACKAQAAkT/hYU3C3T+KY5TTNk7ePwAAAD+rAAAAAAAAAAE6BwAAigEAANm4O1UO0t0/rux1iW1q3j8AAAA/qwAAAAAAAAABOwcAAIoBAABVRiVxb+TdP9B1Vz+kht4/AAAAP8oAAAAAAAAAATwHAACKAQAAcxC8BrH+3T8+CYzDOJHePwAAAD/KAAAAAAAAAAE9BwAAigEAACmyNEuyE94/GNjP7LGN3j8AAAA/ygAAAAAAAAABPgcAAIoBAADbU62PsyjeP/ZO7jZ7cd4/AAAAP9oAAAAAAAAAAT8HAACKAQAAwwm1/FRA3j8e0F9PokPePwAAAD/aAAAAAAAAAAFABwAAigEAAOXTS5KWWt4/aoKNPlAZ3j8AAAA/+QAAAAAAAAABQQcAAIoBAAD1OBddt2feP0ihhqlp5N0/AAAAP/kAAAAAAAAAAUIHAACKAQAAz4lT/zdy3j/etSxGJcHdPwAAAD8IAQAAAAAAAAFDBwAAigEAADuycVB4d94/mPuOuWeh3T8AAAA/CAEAAAAAAAABRAcAAIoBAAADnuIn2HTeP+KtvKgVd90/AAAAPxgBAAAAAAAAAUUHAACKAQAA9TgXXbdn3j8suA93c2XdPwAAAD8YAQAAAAAAAAFGBwAAigEAAHmrLUFWVd4/wCTb8t5a3T8AAAA/NwEAAAAAAAABRwcAAIoBAADDCbX8VEDeP5rzHhxYV90/AAAAPzcBAAAAAAAAAUgHAACKAQAApT8eZxMm3j8Ih1Og7GHdPwAAAD83AQAAAAAAAAFJBwAAigEAALuJFvpxDt4/TkHxLKqB3T8AAAA/RwEAAAAAAAABSgcAAIoBAAAvl2ET8O7dP0zxO+sJs90/AAAAP0cBAAAAAAAAAUsHAACKAQAAoaSsLG7P3T9G+auIGf3dPwAAAD9mAQAAAAAAAAFMBwAAigEAABOy90Xsr90/rux1iW1q3j8AAAA/ZgEAAAAAAAABTQcAAIoBAADlgpXliYjdP4QbTy+myd4/AAAAP2YBAAAAAAAAAU4HAACKAQAAyZ0rGIZJ3T8SkIpIIQnfPwAAAD+FAQAAAAAAAAFPBwAAigEAAMmdKxiGSd0/EpCKSCEJ3z8AAAA/hQEAAAAAAAABUAcAAIoBAADJnSsYhkndPxKQikghCd8/AAAAP4UBAAAAAAAAAVEHAACKAQAAyZ0rGIZJ3T8SkIpIIQnfPwAAAD+VAQAAAAAAAAFSBwAAigEAAOnSMk6ISdk/BqycxbL6wj8AAAA/AAAAAAAAAAABUwcAAIoBAADp0jJOiEnZPwasnMWy+sI/AAAAPx8AAAAAAAAAAVQHAACKAQAA6dIyTohJ2T8GrJzFsvrCPwAAAD8fAAAAAAAAAAFVBwAAigEAAP8cK+HmMdk/FOxxzDM1wj8AAAA/HwAAAAAAAAABVgcAAIoBAABNe7Kc5RzZP2DuVP2B2cE/AAAAPz4AAAAAAAAAAVcHAACKAQAAz+3IgIQK2T/UeRnkBprBPwAAAD8+AAAAAAAAAAFYBwAAigEAAFNg32Qj+Ng/jmdWeJlhwT8AAAA/PgAAAAAAAAABWQcAAIoBAACfvmYgIuPYP7RA7W9wTME/AAAAP04AAAAAAAAAAVoHAACKAQAA6xzu2yDO2D/cGYRnRzfBPwAAAD9OAAAAAAAAAAFbBwAAigEAAMtSV0bfs9g/JHz8FFU+wT8AAAA/bQAAAAAAAAABXAcAAIoBAACF2fxSHqTYP2zedMJiRcE/AAAAP20AAAAAAAAAAV0HAACKAQAACUwTN72R2D+OZ1Z4mWHBPwAAAD99AAAAAAAAAAFeBwAAigEAAMPSuEP8gdg/QrUoieuLwT8AAAA/fQAAAAAAAAABXwcAAIoBAAAflgvKG3rYP6pQzaqP4ME/AAAAP4wAAAAAAAAAAWAHAACKAQAAH5YLyht62D+msGInT0PCPwAAAD+MAAAAAAAAAAFhBwAAigEAAIu+KRtcf9g/wJnZWUXCwj8AAAA/rAAAAAAAAAABYgcAAIoBAACdI/XlfIzYPwIMMkJyXcM/AAAAP6wAAAAAAAAAAWMHAACKAQAAu+2Le76m2D+G4ALYrP/DPwAAAD+sAAAAAAAAAAFkBwAAigEAAAFn5m5/ttg/No5qZb6MxD8AAAA/uwAAAAAAAAABZQcAAIoBAAB99M+K4MjYP8BiO/v4LsU/AAAAP7sAAAAAAAAAAWYHAACKAQAAWUUMLWHT2D+OmYQ+QdjFPwAAAD/eAAAAAAAAAAFnBwAAigEAAGeq1/eB4Ng/qDJGL5eIxj8AAAA/3gAAAAAAAAABaAcAAIoBAABD+xOaAuvYP55CJmq2HMc/AAAAP+4AAAAAAAAAAWkHAACKAQAAU2DfZCP42D+SAlFjNeLHPwAAAD/uAAAAAAAAAAFqBwAAigEAAIl0bo3D+tg/QrC48EZvyD8AAAA//gAAAAAAAAABawcAAIoBAAC/iP21Y/3YP+5dIH5Y/Mg/AAAAP/4AAAAAAAAAAWwHAACKAQAA95yM3gMA2T/C5B4DQXTJPwAAAD8dAQAAAAAAAAFtBwAAigEAAL+I/bVj/dg/BKcsLQ7eyT8AAAA/HQEAAAAAAAABbgcAAIoBAACvIzLrQvDYP9otK7L2Vco/AAAAPx0BAAAAAAAAAW8HAACKAQAAn75mICLj2D8a8Djcw7/KPwAAAD88AQAAAAAAAAFwBwAAigEAAMVtKn6h2Ng/yu1Vq3Ubyz8AAAA/PAEAAAAAAAABcQcAAIoBAAB99M+K4MjYP+wmgh8Macs/AAAAPzwBAAAAAAAAAXIHAACKAQAAy1JXRt+z2D9UwiZBsL3LPwAAAD9MAQAAAAAAAAFzBwAAigEAAOGcT9k9nNg/CBD5UQLoyz8AAAA/TAEAAAAAAAABdAcAAIoBAADD0rhD/IHYP7xdy2JUEsw/AAAAP2sBAAAAAAAAAXUHAACKAQAA2Ryx1lpq2D8mSSXGmDXMPwAAAD9rAQAAAAAAAAF2BwAAigEAAJGjVuOZWtg/TNIGfM9RzD8AAAA/ewEAAAAAAAABdwcAAIoBAADdAd6emEXYP5Q0fyndWMw/AAAAP3sBAAAAAAAAAXgHAACKAQAAm4iDq9c12D+UNH8p3VjMPwAAAD+KAQAAAAAAAAF5BwAAigEAABv7mY92I9g/3Jb31upfzD8AAAA/igEAAAAAAAABegcAAIoBAAALls7EVRbYP5Lkyec8isw/AAAAP6oBAAAAAAAAAXsHAACKAQAAZ1khS3UO2D9IglE6L4PMPwAAAD+qAQAAAAAAAAF8BwAAigEAAP0wA/o0Cdg/3Jb31upfzD8AAAA/qgEAAAAAAAABfQcAAIoBAAAxRZIi1QvYP5SENGt9J8w/AAAAP8kBAAAAAAAAAX4HAACKAQAAeb7sFZYb2D8UABkX41PLPwAAAD/JAQAAAAAAAAF/BwAAigEAAHm+7BWWG9g/FAAZF+NTyz8AAAA/yQEAAAAAAAABgAcAAIoBAAB5vuwVlhvYPxQAGRfjU8s/AAAAP9gBAAAAAAAAAYEHAACKAQAAeb7sFZYb2D8UABkX41PLPwAAAD/oAQAAAAAAAAGCBwAAigEAAOPmCmfWINg/RABuMuc9yD8AAAA/AAAAAAAAAAABgwcAAIoBAADj5gpn1iDYP0QAbjLnPcg/AAAAPwAAAAAAAAAAAYQHAACKAQAA4+YKZ9Yg2D9EAG4y5z3IPwAAAD8fAAAAAAAAAAGFBwAAigEAAOPmCmfWINg/RABuMuc9yD8AAAA/HwAAAAAAAAABhgcAAIoBAAAleziSWVXYP45i5t/0RMg/AAAAPy8AAAAAAAAAAYcHAACKAQAAw9K4Q/yB2D+w68eVK2HIPwAAAD8vAAAAAAAAAAGIBwAAigEAAJc+yB0/sdg/rJsSVIuSyD8AAAA/PwAAAAAAAAABiQcAAIoBAAB3D6PCou3YP/Ct1b/4ysg/AAAAPz8AAAAAAAAAAYoHAACKAQAA/xwr4eYx2T8UN7d1L+fIPwAAAD9eAAAAAAAAAAGLBwAAigEAAIFFhjftmtk/FDe3dS/nyD8AAAA/XgAAAAAAAAABjAcAAIoBAACD4PdxkvHZPzoQTm0G0sg/AAAAP14AAAAAAAAAAY0HAACKAQAAg+D3cZLx2T86EE5tBtLIPwAAAD99AAAAAAAAAAGOBwAAigEAAIPg93GS8dk/OhBObQbSyD8AAAA/fQAAAAAAAAABjwcAAIoBAACD4PdxkvHZPzoQTm0G0sg/AAAAP30AAAAAAAAAAZAHAACKAQAAXcbDc1IW3j94UHiPi/bEPwAAAD8AAAAAAAAAAAGRBwAAigEAAF3Gw3NSFt4/eFB4j4v2xD8AAAA/EAAAAAAAAAABkgcAAIoBAABdxsNzUhbeP3hQeI+L9sQ/AAAAPxAAAAAAAAAAAZMHAACKAQAAVUYlcW/k3T/AsvA8mf3EPwAAAD8fAAAAAAAAAAGUBwAAigEAAGmQHQTOzN0/mtlZRcISxT8AAAA/HwAAAAAAAAABlQcAAIoBAACnidn0q6rdPyxOlV49UsU/AAAAPz4AAAAAAAAAAZYHAACKAQAAUauzNsqN3T/aS7It763FPwAAAD8+AAAAAAAAAAGXBwAAigEAAJ0JO/LIeN0/HA7AV7wXxj8AAAA/PgAAAAAAAAABmAcAAIoBAABXkOD+B2ndP1yAGEDpssY/AAAAP04AAAAAAAAAAZkHAACKAQAAs1MzhSdh3T9UkPh6CEfHPwAAAD9eAAAAAAAAAAGaBwAAigEAAOtnwq3HY90/tIsyGWz+xz8AAAA/XgAAAAAAAAABmwcAAIoBAAD7zI146HDdP9J0qUtifcg/AAAAP30AAAAAAAAAAZwHAACKAQAAGZckDiqL3T8UN7d1L+fIPwAAAD99AAAAAAAAAAGdBwAAigEAAANNLHvLot0/WEl64ZwfyT8AAAA/fQAAAAAAAAABngcAAIoBAADFU3CK7cTdP1hJeuGcH8k/AAAAP40AAAAAAAAAAZ8HAACKAQAAVUYlcW/k3T+k+6fQSvXIPwAAAD+NAAAAAAAAAAGgBwAAigEAACmyNEuyE94/0nSpS2J9yD8AAAA/rAAAAAAAAAABoQcAAIoBAAD7HUQl9ULePyLHQb5Q8Mc/AAAAP6wAAAAAAAAAAaIHAACKAQAAl3XE1pdv3j+e8nAoFk7HPwAAAD+sAAAAAAAAAAGjBwAAigEAALc/W2zZid4/NqeBSBLIxj8AAAA/uwAAAAAAAAABpAcAAIoBAAA1zUSIOpzePxy+ChYcScY/AAAAP7sAAAAAAAAAAaUHAACKAQAARTIQU1up3j8gXnWZXObFPwAAAD/bAAAAAAAAAAGmBwAAigEAAEUyEFNbqd4/3ptnb498xT8AAAA/2wAAAAAAAAABpwcAAIoBAAANHoEqu6beP+LrHLEvS8U/AAAAP+oAAAAAAAAAAagHAACKAQAA2QnyARuk3j8KxbOoBjbFPwAAAD/qAAAAAAAAAAGpBwAAigEAAGnh07Dant4/wGI7+/guxT8AAAA/+gAAAAAAAAABqgcAAIoBAAA1zUSIOpzeP8BiO/v4LsU/AAAAP/oAAAAAAAAAAasHAACKAQAAk5CXDlqU3j90sA0MS1nFPwAAAD8ZAQAAAAAAAAGsBwAAigEAAO1T6pR5jN4/ACVJJcaYxT8AAAA/GQEAAAAAAAABrQcAAIoBAADtU+qUeYzePyBedZlc5sU/AAAAPxkBAAAAAAAAAa4HAACKAQAAgSvMQzmH3j8cvgoWHEnGPwAAAD84AQAAAAAAAAGvBwAAigEAAEkXPRuZhN4/XIAYQOmyxj8AAAA/OAEAAAAAAAABsAcAAIoBAABJFz0bmYTeP55CJmq2HMc/AAAAPzgBAAAAAAAAAbEHAACKAQAAgSvMQzmH3j9O8I33x6nHPwAAAD9IAQAAAAAAAAGyBwAAigEAACVoeb0Zj94/+E1AQzloyD8AAAA/SAEAAAAAAAABswcAAIoBAAD9uLVfmpneP8iEiYaBEck/AAAAP2cBAAAAAAAAAbQHAACKAQAARTIQU1up3j+8RLR/ANfJPwAAAD9nAQAAAAAAAAG1BwAAigEAAOduvcw7sd4/sATfeH+cyj8AAAA/dwEAAAAAAAABtgcAAIoBAABVl9sdfLbePxQAGRfjU8s/AAAAP3cBAAAAAAAAAbcHAACKAQAAjatqRhy53j/gNmJaK/3LPwAAAD+HAQAAAAAAAAG4BwAAigEAAI2rakYcud4/ACDZjCF8zD8AAAA/hwEAAAAAAAABuQcAAIoBAAB9Rp97+6veP0Di5rbu5cw/AAAAP6YBAAAAAAAAAboHAACKAQAAofVi2Xqh3j/w3wOGoEHNPwAAAD+mAQAAAAAAAAG7BwAAigEAAO1T6pR5jN4/Wnuop0SWzT8AAAA/pgEAAAAAAAABvAcAAIoBAADPiVP/N3LePw7JeriWwM0/AAAAP8UBAAAAAAAAAb0HAACKAQAAQZeeGLZS3j/GZgILibnNPwAAAD/FAQAAAAAAAAG+BwAAigEAAEd8y+DzLd4/oI1rE7LOzT8AAAA/xQEAAAAAAAABvwcAAIoBAAAXTWmAkQbeP6CNaxOyzs0/AAAAP+QBAAAAAAAAAcAHAACKAQAA5x0HIC/f3T80ohGwbavNPwAAAD/kAQAAAAAAAAHBBwAAigEAALfupL/Mt90/Ehkw+jaPzT8AAAA/5AEAAAAAAAABwgcAAIoBAAD152CwqpXdP/DfA4agQc0/AAAAP/QBAAAAAAAAAcMHAACKAQAAQUboa6mA3T88kjF1ThfNPwAAAD/0AQAAAAAAAAHEBwAAigEAAPvMjXjocN0/HAlQvxf7zD8AAAA/EwIAAAAAAAABxQcAAIoBAAAhfFHWZ2bdP7Ad9lvT18w/AAAAPxMCAAAAAAAAAcYHAACKAQAAIXxR1mdm3T+wHfZb09fMPwAAAD8TAgAAAAAAAAHHBwAAigEAACF8UdZnZt0/sB32W9PXzD8AAAA/IwIAAAAAAAAByAcAAIoBAAAhfFHWZ2bdP7Ad9lvT18w/AAAAPyMCAAAAAAAAAckHAACKAQAAlhn2yFGr4T/q2zx2ELfEPwAAAD8AAAAAAAAAAAHKBwAAigEAAJYZ9shRq+E/6ts8dhC3xD8AAAA/HwAAAAAAAAABywcAAIoBAACWGfbIUavhP+rbPHYQt8Q/AAAAPx8AAAAAAAAAAcwHAACKAQAAlhn2yFGr4T/q2zx2ELfEPwAAAD8fAAAAAAAAAAHNBwAAigEAAJYZ9shRq+E/6ts8dhC3xD8AAAA/LwAAAAAAAAABzgcAAIoBAACWGfbIUavhP+rbPHYQt8Q/AAAAPy8AAAAAAAAAAc8HAACKAQAAktmmR2CS4T8yPrUjHr7EPwAAAD9OAAAAAAAAAAHQBwAAigEAALiIaqXfh+E/VseW2VTaxD8AAAA/TgAAAAAAAAAB0QcAAIoBAACoI5/avnrhP3hQeI+L9sQ/AAAAP04AAAAAAAAAAdIHAACKAQAA6lyqTI5x4T94AMNN6yfFPwAAAD9tAAAAAAAAAAHTBwAAigEAACqWtb5daOE/Ttd2FHRuxT8AAAA/bQAAAAAAAAAB1AcAAIoBAACk409ZzWHhP7IiZvR39MU/AAAAP20AAAAAAAAAAdUHAACKAQAAAKei3+xZ4T+EWa83wJ3GPwAAAD99AAAAAAAAAAHWBwAAigEAAHj0PHpcU+E/mqK75nV/xz8AAAA/jAAAAAAAAAAB1wcAAIoBAAAKzB4pHE7hP0KwuPBGb8g/AAAAP4wAAAAAAAAAAdgHAACKAQAA1LePAHxL4T/qDWs8uC3JPwAAAD+sAAAAAAAAAAHZBwAAigEAAPBB1xTMTOE/TAml2hvlyT8AAAA/rAAAAAAAAAAB2gcAAIoBAADKkhO3TFfhP/hmVyaNo8o/AAAAP6wAAAAAAAAAAdsHAACKAQAARiD90q1p4T/K7VWrdRvLPwAAAD+7AAAAAAAAAAHcBwAAigEAAAgnQeLPi+E/Non6zBlwyz8AAAA/uwAAAAAAAAAB3QcAAIoBAADot8wFQq/hP1pikcTwWss/AAAAP9sAAAAAAAAAAd4HAACKAQAAGOcuZqTW4T/OPQvtFerKPwAAAD/bAAAAAAAAAAHfBwAAigEAAEgWkcYG/uE/tKRJ/L85yj8AAAA/2wAAAAAAAAAB4AcAAIoBAABIFpHGBv7hP7SkSfy/Oco/AAAAP/oAAAAAAAAAAeEHAACKAQAASBaRxgb+4T+0pEn8vznKPwAAAD/6AAAAAAAAAAHiBwAAigEAAEgWkcYG/uE/tKRJ/L85yj8AAAA/+gAAAAAAAAAB4wcAAIoBAADwhbDH/pTkP96bZ2+PfMU/AAAAPwAAAAAAAAAAAeQHAACKAQAA8IWwx/6U5D/em2dvj3zFPwAAAD8fAAAAAAAAAAHlBwAAigEAAPCFsMf+lOQ/3ptnb498xT8AAAA/HwAAAAAAAAAB5gcAAIoBAACkzAZTTGzkP07XdhR0bsU/AAAAPy8AAAAAAAAAAecHAACKAQAAoIy30VpT5D+S6TmA4abFPwAAAD8vAAAAAAAAAAHoBwAAigEAAAp1hqGpP+Q//NST4yXKxT8AAAA/TgAAAAAAAAAB6QcAAIoBAACoceSZmC7kP2RwOAXKHsY/AAAAP04AAAAAAAAAAeoHAACKAQAAlgwZz3ch5D9g0M2BiYHGPwAAAD9OAAAAAAAAAAHrBwAAigEAAKIxlRinFeQ/opLbq1brxj8AAAA/XgAAAAAAAAAB7AcAAIoBAACIp00EVxTkP3YZ2jA/Y8c/AAAAP14AAAAAAAAAAe0HAACKAQAAbB0G8AYT5D8ix0G+UPDHPwAAAD99AAAAAAAAAAHuBwAAigEAAPTPa1WXGeQ/ZDmapn2LyD8AAAA/fQAAAAAAAAAB7wcAAIoBAACWDBnPdyHkP34iEdlzCsk/AAAAP30AAAAAAAAAAfAHAACKAQAAwvsrrugv5D/qvbX6F1/JPwAAAD+NAAAAAAAAAAHxBwAAigEAAO7qPo1ZPuQ/5m0AuXeQyT8AAAA/jQAAAAAAAAAB8gcAAIoBAABseCipulDkP76UacGgpck/AAAAP6wAAAAAAAAAAfMHAACKAQAAVi4wFlxo5D94MvETk57JPwAAAD+sAAAAAAAAAAH0BwAAigEAAAjQqFpdfeQ/DEeXsE57yT8AAAA/rAAAAAAAAAAB9QcAAIoBAACe59mKDpHkP+q9tfoXX8k/AAAAP8sAAAAAAAAAAfYHAACKAQAAOP8Ku7+k5D+gq/KOqibJPwAAAD/LAAAAAAAAAAH3BwAAigEAAJoCrcLQteQ/FDe3dS/nyD8AAAA/ywAAAAAAAAAB+AcAAIoBAADgewe2kcXkP4oSMZ5Udsg/AAAAP+sAAAAAAAAAAfkHAACKAQAA7uDSgLLS5D8gd4x8sCHIPwAAAD/rAAAAAAAAAAH6BwAAigEAAK6nxw7j2+Q/3rR+UuO3xz8AAAA/6wAAAAAAAAAB+wcAAIoBAADku1Y3g97kP1SQ+HoIR8c/AAAAPwoBAAAAAAAAAfwHAACKAQAAAEaeS9Pf5D/Ia3KjLdbGPwAAAD8KAQAAAAAAAAH9BwAAigEAAOS7VjeD3uQ/ZCCDwylQxj8AAAA/CgEAAAAAAAAB/gcAAIoBAAB4kzjmQtnkP2wQo4gKvMU/AAAAPxkBAAAAAAAAAf8HAACKAQAAJvVhqVLV5D94UHiPi/bEPwAAAD8ZAQAAAAAAAAEACAAAigEAAIS4tC9yzeQ/rGnkjeMbxD8AAAA/NwEAAAAAAAABAQgAAIoBAADE8b+hQcTkP3BHQedWT8M/AAAAPzcBAAAAAAAAAQIIAACKAQAA6qCD/8C55D+iYK3lrnTCPwAAAD83AQAAAAAAAAEDCAAAigEAABBQR11Ar+Q/1HkZ5AaawT8AAAA/VgEAAAAAAAABBAgAAIoBAAAC63uSH6LkP3TOlIdDscA/AAAAP1YBAAAAAAAAAQUIAACKAQAA8IWwx/6U5D9zWOPBbcm/PwAAAD9WAQAAAAAAAAEGCAAAigEAAP6qLBEuieQ/9XMy8ROTvj8AAAA/dQEAAAAAAAABBwgAAIoBAADsRWFGDXzkPwG0B/iUzb0/AAAAP3UBAAAAAAAAAQgIAACKAQAAZJP74Hx15D9RBqBqg0C9PwAAAD91AQAAAAAAAAEJCAAAigEAABT1JKSMceQ/C/Tc/hUIvT8AAAA/hQEAAAAAAAABCggAAIoBAAAU9SSkjHHkP8fhGZOoz7w/AAAAP4UBAAAAAAAAAQsIAACKAQAA+Grdjzxw5D+Dz1YnO5e8PwAAAD+kAQAAAAAAAAEMCAAAigEAANzglXvsbuQ/g89WJzuXvD8AAAA/pAEAAAAAAAABDQgAAIoBAAD4at2PPHDkPwlUcnvVar0/AAAAP6QBAAAAAAAAAQ4IAACKAQAASAm0zCx05D+L2I3Pbz6+PwAAAD/DAQAAAAAAAAEPCAAAigEAANC7GTK9euQ/VW9sj3dKvz8AAAA/wwEAAAAAAAABEAgAAIoBAACqDFbUPYXkP5734MC6asA/AAAAP8MBAAAAAAAAAREIAACKAQAAnufZig6R5D+OZ1Z4mWHBPwAAAD/jAQAAAAAAAAESCAAAigEAAOZgNH7PoOQ/NCWeQMqCwj8AAAA/4wEAAAAAAAABEwgAAIoBAAD2xf9I8K3kP4owuBlNzsM/AAAAP+MBAAAAAAAAARQIAACKAQAAILUSKGG85D8unkqg3SDFPwAAAD8CAgAAAAAAAAEVCAAAigEAAEykJQfSyuQ/qDJGL5eIxj8AAAA/AgIAAAAAAAABFggAAIoBAABCf6m9otbkP5ICUWM14sc/AAAAPwICAAAAAAAAARcIAACKAQAAGtDlXyPh5D+gq/KOqibJPwAAAD8hAgAAAAAAAAEYCAAAigEAALwMk9kD6eQ/tKRJ/L85yj8AAAA/IQIAAAAAAAABGQgAAIoBAABGv/g+lO/kP/QWouTs1Mo/AAAAPyECAAAAAAAAARoIAACKAQAAznFepCT25D+kFL+znjDLPwAAAD8xAgAAAAAAAAEbCAAAigEAAOr7pbh09+Q/pBS/s54wyz8AAAA/MQIAAAAAAAABHAgAAIoBAADq+6W4dPfkP9bddXBWh8o/AAAAP1ACAAAAAAAAAR0IAACKAQAA6vuluHT35D/W3XVwVofKPwAAAD9QAgAAAAAAAAEeCAAAigEAAOr7pbh09+Q/1t11cFaHyj8AAAA/UAIAAAAAAAABHwgAAIoBAADq+6W4dPfkP9bddXBWh8o/AAAAP2ACAAAAAAAAASAIAACKAQAAqGQHoL6k5j8krirb/LTFPwAAAD8AAAAAAAAAAAEhCAAAigEAAKhkB6C+pOY/JK4q2/y0xT8AAAA/HwAAAAAAAAABIggAAIoBAAB2kMf4D7vmP9SrR6quEMY/AAAAPx8AAAAAAAAAASMIAACKAQAAhvWSwzDI5j9C51ZPkwLGPwAAAD8fAAAAAAAAAAEkCAAAigEAAJZaXo5R1eY/1KtHqq4Qxj8AAAA/LwAAAAAAAAABJQgAAIoBAACmvylZcuLmP7IiZvR39MU/AAAAPy8AAAAAAAAAASYIAACKAQAAnJqtD0Pu5j/81JPjJcrFPwAAAD9OAAAAAAAAAAEnCAAAigEAAJB1McYT+uY/ACVJJcaYxT8AAAA/TgAAAAAAAAABKAgAAIoBAAC8ZESlhAjnPwZ1/mZmZ8U/AAAAP04AAAAAAAAAASkIAACKAQAAsD/IW1UU5z90sA0MS1nFPwAAAD9uAAAAAAAAAAEqCAAAigEAADjyLcHlGuc/5DvS8s8ZxT8AAAA/bgAAAAAAAAABKwgAAIoBAAD2uCJPFiTnP54pD4di4cQ/AAAAP30AAAAAAAAAASwIAACKAQAAgGuItKYq5z+iecTIArDEPwAAAD99AAAAAAAAAAEtCAAAigEAAJr1z8j2K+c/No5qZb6MxD8AAAA/fQAAAAAAAAABLggAAIoBAAD2uCJPFiTnP6gZL0xDTcQ/AAAAP5wAAAAAAAAAAS8IAACKAQAAbga96YUd5z/2y1w78SLEPwAAAD+cAAAAAAAAAAEwCAAAigEAALA/yFtVFOc/9hsSfZHxwz8AAAA/rAAAAAAAAAABMQgAAIoBAADW7ou51AnnP4owuBlNzsM/AAAAP6wAAAAAAAAAATIIAACKAQAAxonA7rP85j+yCU8RJLnDPwAAAD+8AAAAAAAAAAEzCAAAigEAAIAQZvvy7OY/sglPESS5wz8AAAA/vAAAAAAAAAABNAgAAIoBAAA6lwsIMt3mP4owuBlNzsM/AAAAP9sAAAAAAAAAATUIAACKAQAA2JNpACHM5j/2GxJ9kfHDPwAAAD/bAAAAAAAAAAE2CAAAigEAAOS45UlQwOY/GKXzMsgNxD8AAAA/2wAAAAAAAAABNwgAAIoBAADUUxp/L7PmP2C3tp41RsQ/AAAAP+sAAAAAAAAAATgIAACKAQAA3niWyF6n5j/IUlvA2ZrEPwAAAD/rAAAAAAAAAAE5CAAAigEAACCyoTounuY/wLLwPJn9xD8AAAA/CgEAAAAAAAABOggAAIoBAABGYWWYrZPmP07XdhR0bsU/AAAAPwoBAAAAAAAAATsIAACKAQAALNcdhF2S5j+OmYQ+QdjFPwAAAD8ZAQAAAAAAAAE8CAAAigEAAEZhZZitk+Y/HL4KFhxJxj8AAAA/GQEAAAAAAAABPQgAAIoBAAC0iYPp7ZjmP1yAGEDpssY/AAAAPykBAAAAAAAAAT4IAACKAQAAjtq/i26j5j8yBxfF0SrHPwAAAD8pAQAAAAAAAAE/CAAAigEAAEB8ONBvuOY/vCudnKybxz8AAAA/SAEAAAAAAAABQAgAAIoBAAAqMkA9EdDmP0qg2LUn28c/AAAAP0gBAAAAAAAAAUEIAACKAQAAZIYe56Lr5j/+7arGeQXIPwAAAD9IAQAAAAAAAAFCCAAAigEAAKLa/JA0B+c/RlAjdIcMyD8AAAA/aAEAAAAAAAABQwgAAIoBAADcLts6xiLnP7jb51oMzcc/AAAAP2gBAAAAAAAAAUQIAACKAQAAFoO55Fc+5z8ut2GDMVzHPwAAAD9oAQAAAAAAAAFFCAAAigEAAFLXl47pWec/Pkfsy1Jlxj8AAAA/hwEAAAAAAAABRggAAIoBAABS15eO6VnnPz5H7MtSZcY/AAAAP4cBAAAAAAAAAUcIAACKAQAAUteXjulZ5z8+R+zLUmXGPwAAAD+HAQAAAAAAAAFICAAAigEAAFLXl47pWec/Pkfsy1Jlxj8AAAA/lgEAAAAAAAABSQgAAIoBAAB+aBfHcwzpP4c9k+TTvbc/AAAAPwAAAAAAAAAAAUoIAACKAQAAfmgXx3MM6T+HPZPk0723PwAAAD8gAAAAAAAAAAFLCAAAigEAAH5oF8dzDOk/hz2T5NO9tz8AAAA/IAAAAAAAAAABTAgAAIoBAADcK2pNkwTpP2cdflORq7k/AAAAPy8AAAAAAAAAAU0IAACKAQAApBfbJPMB6T+h72u4fam6PwAAAD8vAAAAAAAAAAFOCAAAigEAAG4DTPxS/+g/J3SHDBh9uz8AAAA/PwAAAAAAAAABTwgAAIoBAAAcZXW/YvvoPxOUR4JWpbw/AAAAPz8AAAAAAAAAAVAIAACKAQAA5lDmlsL46D8BtAf4lM29PwAAAD9eAAAAAAAAAAFRCAAAigEAABxldb9i++g/w6p7NFw8vz8AAAA/bgAAAAAAAAABUggAAIoBAACkF9sk8wHpP3geSsnjf8A/AAAAP24AAAAAAAAAAVMIAACKAQAALspAioMI6T8gLEfTtG/BPwAAAD9uAAAAAAAAAAFUCAAAigEAANAG7gNkEOk/7hLb1FxKwj8AAAA/fQAAAAAAAAABVQgAAIoBAABYuVNp9BbpP+LSBc7bD8M/AAAAP30AAAAAAAAAAVYIAACKAQAA/PUA49Qe6T+KMLgZTc7DPwAAAD+dAAAAAAAAAAFXCAAAigEAAJ4yrly1Juk/XmcBXZV3xD8AAAA/nQAAAAAAAAABWAgAAIoBAADw0ISZpSrpP3hQeI+L9sQ/AAAAP50AAAAAAAAAAVkIAACKAQAAeIPq/jUx6T/i6xyxL0vFPwAAAD+8AAAAAAAAAAFaCAAAigEAAMghwTsmNek/3ptnb498xT8AAAA/vAAAAAAAAAABWwgAAIoBAAAANlBkxjfpPwAlSSXGmMU/AAAAP7wAAAAAAAAAAVwIAACKAQAAGsCXeBY56T9Kh8HS05/FPwAAAD/LAAAAAAAAAAFdCAAAigEAABrAl3gWOek/SofB0tOfxT8AAAA/ywAAAAAAAAABXggAAIoBAAA2St+MZjrpP0qHwdLTn8U/AAAAP8sAAAAAAAAAAV8IAACKAQAAGsCXeBY56T9Kh8HS05/FPwAAAD/rAAAAAAAAAAFgCAAAigEAABrAl3gWOek/SofB0tOfxT8AAAA/6wAAAAAAAAABYQgAAIoBAAAawJd4FjnpP0qHwdLTn8U/AAAAP+sAAAAAAAAAAWIIAACKAQAAQG9b1pUu6T8MZR4sR9PEPwAAAD8KAQAAAAAAAAFjCAAAigEAACblE8JFLek/XmcBXZV3xD8AAAA/CgEAAAAAAAABZAgAAIoBAADw0ISZpSrpP9BCe4W6BsQ/AAAAPykBAAAAAAAAAWUIAACKAQAA1kY9hVUp6T/W4uUI+6PDPwAAAD8pAQAAAAAAAAFmCAAAigEAANZGPYVVKek/3oJQjDtBwz8AAAA/KQEAAAAAAAABZwgAAIoBAABAb1vWlS7pP+Qiuw983sI/AAAAPz4BAAAAAAAAAWgIAACKAQAAyCHBOyY16T8MTAdJ85fCPwAAAD8+AQAAAAAAAAFpCAAAigEAAIjotclWPuk/OHVTgmpRwj8AAAA/XQEAAAAAAAABaggAAIoBAACYTYGUd0vpP2Cen7vhCsI/AAAAP10BAAAAAAAAAWsIAACKAQAAcp69NvhV6T/QKWSiZsvBPwAAAD9tAQAAAAAAAAFsCAAAigEAADBlssQoX+k/rqCC7C+vwT8AAAA/bQEAAAAAAAABbQgAAIoBAAAKtu5mqWnpP/YC+5k9tsE/AAAAP3wBAAAAAAAAAW4IAACKAQAAAJFyHXp16T8+ZXNHS73BPwAAAD98AQAAAAAAAAFvCAAAigEAAA72Peiaguk/0ClkombLwT8AAAA/nAEAAAAAAAABcAgAAIoBAACyMuthe4rpPxiM3E900sE/AAAAP5wBAAAAAAAAAXEIAACKAQAAVG+Y21uS6T/yskVYnefBPwAAAD+cAQAAAAAAAAFyCAAAigEAAMKXtiycl+k/hHc2s7j1wT8AAAA/qwEAAAAAAAABcwgAAIoBAAD4q0VVPJrpP/JikBb9GMI/AAAAP6sBAAAAAAAAAXQIAACKAQAALsDUfdyc6T8U7HHMMzXCPwAAAD/KAQAAAAAAAAF1CAAAigEAAC7A1H3cnOk/ftfLL3hYwj8AAAA/ygEAAAAAAAABdggAAIoBAABKShySLJ7pP6JgreWudMI/AAAAP9oBAAAAAAAAAXcIAACKAQAAZNRjpnyf6T8MTAdJ85fCPwAAAD/aAQAAAAAAAAF4CAAAigEAAJzo8s4couk/wJnZWUXCwj8AAAA/6gEAAAAAAAABeQgAAIoBAADS/IH3vKTpP7xJJBil88I/AAAAP+oBAAAAAAAAAXoIAACKAQAAPiWgSP2p6T8o5cg5SUjDPwAAAD8JAgAAAAAAAAF7CAAAigEAAJDDdoXtrek/bPeLpbaAwz8AAAA/CQIAAAAAAAABfAgAAIoBAAD865TWLbPpP4owuBlNzsM/AAAAPwkCAAAAAAAAAX0IAACKAQAAoChCUA676T+GkE2WDDHEPwAAAD8oAgAAAAAAAAF+CAAAigEAAERl78nuwuk/WBdMG/WoxD8AAAA/KAIAAAAAAAABfwgAAIoBAADMF1Uvf8npP3hQeI+L9sQ/AAAAPygCAAAAAAAAAYAIAACKAQAAVMq6lA/Q6T/i6xyxL0vFPwAAAD84AgAAAAAAAAGBCAAAigEAANp8IPqf1uk/2kuyLe+txT8AAAA/OAIAAAAAAAABgggAAIoBAABiL4ZfMN3pP7IiZvR39MU/AAAAP1cCAAAAAAAAAYMIAACKAQAABmwz2RDl6T9Cl6EN8zPGPwAAAD9XAgAAAAAAAAGECAAAigEAAMYyKGdB7uk/9uRzHkVexj8AAAA/VwIAAAAAAAABhQgAAIoBAABO5Y3M0fTpPxy+ChYcScY/AAAAP3YCAAAAAAAAAYYIAACKAQAADKyCWgL+6T9Cl6EN8zPGPwAAAD92AgAAAAAAAAGHCAAAigEAAGyvJGITD+o/IF51mVzmxT8AAAA/dgIAAAAAAAABiAgAAIoBAAAgUZ2mFCTqP07XdhR0bsU/AAAAP5YCAAAAAAAAAYkIAACKAQAA0vIV6xU56j8MZR4sR9PEPwAAAD+WAgAAAAAAAAGKCAAAigEAANLyFesVOeo/DGUeLEfTxD8AAAA/lgIAAAAAAAABiwgAAIoBAADS8hXrFTnqPwxlHixH08Q/AAAAP7UCAAAAAAAAAYwIAACKAQAA0vIV6xU56j8MZR4sR9PEPwAAAD+1AgAAAAAAAAGNCAAAigEAAAhV6tKP7+w/bN50wmJFwT8AAAA/AAAAAAAAAAABjggAAIoBAAAIVerSj+/sP2zedMJiRcE/AAAAPw8AAAAAAAAAAY8IAACKAQAACFXq0o/v7D9s3nTCYkXBPwAAAD8PAAAAAAAAAAGQCAAAigEAAAQVm1Ge1uw/KMyxVvUMwT8AAAA/LwAAAAAAAAABkQgAAIoBAABs/Wkh7cLsP5IHwfvZ/sA/AAAAPy8AAAAAAAAAAZIIAACKAQAA8G+ABYyw7D/gaTmp5wXBPwAAAD8vAAAAAAAAAAGTCAAAigEAAKj2JRLLoOw/cC4qBAMUwT8AAAA/TgAAAAAAAAABlAgAAIoBAAAsaTz2aY7sP5K3C7o5MME/AAAAP04AAAAAAAAAAZUIAACKAQAAsNtS2gh87D/+omUdflPBPwAAAD9OAAAAAAAAAAGWCAAAigEAAPw52pUHZ+w/PmVzR0u9wT8AAAA/XQAAAAAAAAABlwgAAIoBAABkIqllVlPsPxTsccwzNcI/AAAAP10AAAAAAAAAAZgIAACKAQAAzAp4NaU/7D+eEPijDqbCPwAAAD99AAAAAAAAAAGZCAAAigEAALylrGqEMuw/TL5fMSAzwz8AAAA/fQAAAAAAAAABmggAAIoBAAA080YF9CvsP7IJTxEkucM/AAAAP30AAAAAAAAAAZsIAACKAQAAGmn/8KMq7D/2y1w78SLEPwAAAD+cAAAAAAAAAAGcCAAAigEAAFB9jhlELew/FAWJr4dwxD8AAAA/nAAAAAAAAAABnQgAAIoBAAAqzsq7xDfsPzI+tSMevsQ/AAAAP5wAAAAAAAAAAZ4IAACKAQAAHqlOcpVD7D/oi4c0cOjEPwAAAD+7AAAAAAAAAAGfCAAAigEAAEiYYVEGUuw/wLLwPJn9xD8AAAA/uwAAAAAAAAABoAgAAIoBAADgr5KBt2XsP1J34Ze0C8U/AAAAP7sAAAAAAAAAAaEIAACKAQAAesfDsWh57D+eKQ+HYuHEPwAAAD/KAAAAAAAAAAGiCAAAigEAAJqRWkeqk+w/onnEyAKwxD8AAAA/ygAAAAAAAAABowgAAIoBAAAwqYt3W6fsPzreH6deW8Q/AAAAP+kAAAAAAAAAAaQIAACKAQAAGl+T5Py+7D8+fooqn/jDPwAAAD/pAAAAAAAAAAGlCAAAigEAALJ2xBSu0uw/1uLlCPujwz8AAAA/+QAAAAAAAAABpggAAIoBAACOxwC3Lt3sPwIMMkJyXcM/AAAAP/kAAAAAAAAAAacIAACKAQAAFHpmHL/j7D8qNX576RbDPwAAAD8IAQAAAAAAAAGoCAAAigEAAJwszIFP6uw/KoUzvYnlwj8AAAA/CAEAAAAAAAABqQgAAIoBAACcLMyBT+rsPzDV6P4ptMI/AAAAPygBAAAAAAAAAaoIAACKAQAAtrYTlp/r7D9a/jQ4oW3CPwAAAD8oAQAAAAAAAAGrCAAAigEAAGYYPVmv5+w/OHVTgmpRwj8AAAA/KAEAAAAAAAABrAgAAIoBAAAwBK4wD+XsP1xO6nlBPMI/AAAAP0cBAAAAAAAAAa0IAACKAQAA3mXX8x7h7D8U7HHMMzXCPwAAAD9HAQAAAAAAAAGuCAAAigEAAKhRSMt+3uw/XE7qeUE8wj8AAAA/RwEAAAAAAAABrwgAAIoBAABWs3GOjtrsP+4S29RcSsI/AAAAP0cBAAAAAAAAAbAIAACKAQAAIJ/iZe7X7D/E6Y6b5ZDCPwAAAD9mAQAAAAAAAAGxCAAAigEAAFazcY6O2uw/msBCYm7Xwj8AAAA/ZgEAAAAAAAABsggAAIoBAACOxwC3Lt3sP5Yg2N4tOsM/AAAAP3YBAAAAAAAAAbMIAACKAQAASo71RF/m7D/6a8e+McDDPwAAAD92AQAAAAAAAAG0CAAAigEAAAhV6tKP7+w/7ivyt7CFxD8AAAA/lQEAAAAAAAABtQgAAIoBAACG4tPu8AHtP7wShrlYYMU/AAAAP5UBAAAAAAAAAbYIAACKAQAAAnC9ClIU7T9Cl6EN8zPGPwAAAD+VAQAAAAAAAAG3CAAAigEAAAawDIxDLe0/7kQJmwTBxj8AAAA/tAEAAAAAAAABuAgAAIoBAACwLAmHFU7tP55CJmq2HMc/AAAAP7QBAAAAAAAAAbkIAACKAQAAdDNNljdw7T+eQiZqthzHPwAAAD+0AQAAAAAAAAG6CAAAigEAAMoRc1QZje0/GG5V1Ht6xj8AAAA/xAEAAAAAAAABuwgAAIoBAADKEXNUGY3tPxhuVdR7esY/AAAAP8QBAAAAAAAAAbwIAACKAQAAyhFzVBmN7T8YblXUe3rGPwAAAD/jAQAAAAAAAAG9CAAAigEAAMoRc1QZje0/GG5V1Ht6xj8AAAA/4wEAAAAAAAABvggAAIoBAACSn1CFki7vPyGi7sIvabc/AAAAPwAAAAAAAAAAAb8IAACKAQAAkp9QhZIu7z8hou7CL2m3PwAAAD8kAAAAAAAAAAHACAAAigEAAJKfUIWSLu8/IaLuwi9ptz8AAAA/JAAAAAAAAAABwQgAAIoBAADKs9+tMjHvPymrJWtkELk/AAAAPzQAAAAAAAAAAcIIAACKAQAAsCmYmeIv7z9jfRPQUA66PwAAAD80AAAAAAAAAAHDCAAAigEAAJKfUIWSLu8/uTh4ZzOLuz8AAAA/QwAAAAAAAAABxAgAAIoBAADKs9+tMjHvP30v7KP6+bw/AAAAP0MAAAAAAAAAAcUIAACKAQAAUmZFE8M37z/LSua3nNm+PwAAAD9jAAAAAAAAAAHGCAAAigEAAL6OY2QDPe8/5llZbshxwD8AAAA/YwAAAAAAAAABxwgAAIoBAAAst4G1Q0LvP45nVniZYcE/AAAAP2MAAAAAAAAAAcgIAACKAQAAtGnnGtRI7z9cTup5QTzCPwAAAD+CAAAAAAAAAAHJCAAAigEAAHIw3KgEUu8/KjV+e+kWwz8AAAA/ggAAAAAAAAAByggAAIoBAAD64kEOlVjvP2RXISJ248M/AAAAP5EAAAAAAAAAAcsIAACKAQAAnh/vh3Vg7z/uK/K3sIXEPwAAAD+RAAAAAAAAAAHMCAAAigEAAPC9xcRlZO8/eFB4j4v2xD8AAAA/oQAAAAAAAAABzQgAAIoBAABc5uMVpmnvP1AnLFYUPcU/AAAAP6EAAAAAAAAAAc4IAACKAQAAdnArKvZq7z8Gdf5mZmfFPwAAAD+xAAAAAAAAAAHPCAAAigEAAK6EulKWbe8/BnX+ZmZnxT8AAAA/sQAAAAAAAAAB0AgAAIoBAACuhLpSlm3vPwZ1/mZmZ8U/AAAAP9AAAAAAAAAAAdEIAACKAQAAroS6UpZt7z8u7v/hfe/EPwAAAD/QAAAAAAAAAAHSCAAAigEAAFzm4xWmae8/yFJbwNmaxD8AAAA/0AAAAAAAAAAB0wgAAIoBAAAm0lTtBWfvP4bgAtis/8M/AAAAP+8AAAAAAAAAAdQIAACKAQAA8L3FxGVk7z8klRP4qHnDPwAAAD/vAAAAAAAAAAHVCAAAigEAAJ4f74d1YO8/msBCYm7Xwj8AAAA/7wAAAAAAAAAB1ggAAIoBAABoC2Bf1V3vP+4S29RcSsI/AAAAPw4BAAAAAAAAAdcIAACKAQAAnh/vh3Vg7z/yskVYnefBPwAAAD8OAQAAAAAAAAHYCAAAigEAANQzfrAVY+8/Zj4KPyKowT8AAAA/DgEAAAAAAAAB2QgAAIoBAABc5uMVpmnvP45nVniZYcE/AAAAPx4BAAAAAAAAAdoIAACKAQAAGq3Yo9Zy7z9s3nTCYkXBPwAAAD8eAQAAAAAAAAHbCAAAigEAABCIXFqnfu8/SlWTDCwpwT8AAAA/PQEAAAAAAAAB3AgAAIoBAAAe7SclyIvvPwLzGl8eIsE/AAAAPz0BAAAAAAAAAd0IAACKAQAAuARZVXmf7z9s3nTCYkXBPwAAAD89AQAAAAAAAAHeCAAAigEAAP59s0g6r+8/+lKw292EwT8AAAA/XQEAAAAAAAAB3wgAAIoBAABE9w08+77vPxiM3E900sE/AAAAP10BAAAAAAAAAeAIAACKAQAAbuYgG2zN7z/MifkeJi7CPwAAAD9dAQAAAAAAAAHhCAAAigEAAH5L7OWM2u8/fIcW7teJwj8AAAA/fAEAAAAAAAAB4ggAAIoBAACQsLewrefvP04OFXPAAcM/AAAAP3wBAAAAAAAAAeMIAACKAQAANO1kKo7v7z/aMptKm3LDPwAAAD98AQAAAAAAAAHkCAAAigEAAGgB9FIu8u8/rrmZz4Pqwz8AAAA/iwEAAAAAAAAB5QgAAIoBAAAWYx0WPu7vP4JAmFRsYsQ/AAAAP4sBAAAAAAAAAeYIAACKAQAACP5RSx3h7z8MZR4sR9PEPwAAAD+rAQAAAAAAAAHnCAAAigEAADrSkfLLyu8/CsWzqAY2xT8AAAA/qwEAAAAAAAAB6AgAAIoBAABQHIqFKrPvPyj+3xydg8U/AAAAP6sBAAAAAAAAAekIAACKAQAAStw6BDma7z9sEKOICrzFPwAAAD/KAQAAAAAAAAHqCAAAigEAAJg6wr83he8/RjcMkTPRxT8AAAA/ygEAAAAAAAAB6wgAAIoBAAAAI5GPhnHvP7ZyGzYYw8U/AAAAP8oBAAAAAAAAAewIAACKAQAAaAtgX9Vd7z8AJUklxpjFPwAAAD/pAQAAAAAAAAHtCAAAigEAAJrfnwaER+8/4uscsS9LxT8AAAA/6QEAAAAAAAAB7ggAAIoBAAB4FQlxQi3vP3hQeI+L9sQ/AAAAP+kBAAAAAAAAAe8IAACKAQAAeBUJcUIt7z94UHiPi/bEPwAAAD8IAgAAAAAAAAHwCAAAigEAAHgVCXFCLe8/eFB4j4v2xD8AAAA/CAIAAAAAAAAB8QgAAIoBAAB4FQlxQi3vP3hQeI+L9sQ/AAAAPwgCAAAAAAAAAfIIAACKAQAA7wgWw9L22T8+YAOvpqDIPwAAAD8AAAAAAAAAAAHzCAAAigEAAO8IFsPS9tk/PmADr6agyD8AAAA/EAAAAAAAAAAB9AgAAIoBAADvCBbD0vbZPz5gA6+moMg/AAAAPxAAAAAAAAAAAfUIAACKAQAA7wgWw9L22T8+YAOvpqDIPwAAAD8QAAAAAAAAAAH2CAAAigEAAO8IFsPS9tk/PmADr6agyD8AAAA/LwAAAAAAAAAB9wgAAIoBAAAbU0tb90LaP8zUPsgh4Mg/AAAAPy8AAAAAAAAAAfgIAACKAQAAgZY85Pls2j9cmS8jPe7IPwAAAD8vAAAAAAAAAAH5CAAAigEAAOXZLW38lto/fiIR2XMKyT8AAAA/TwAAAAAAAAAB+ggAAIoBAAAnbluYf8vaP1hJeuGcH8k/AAAAP08AAAAAAAAAAfsIAACKAQAAL+75mmL92j8Q5wE0jxjJPwAAAD9eAAAAAAAAAAH8CAAAigEAABW/1D/GOds/6g1rPLgtyT8AAAA/XgAAAAAAAAAB/QgAAIoBAAAdP3NCqWvbP1j5xJ/8UMk/AAAAP24AAAAAAAAAAf4IAACKAQAANSTdD62q2z/C5B4DQXTJPwAAAD9uAAAAAAAAAAH/CAAAigEAAHe4Cjsw39s/DEeXsE57yT8AAAA/fQAAAAAAAAABAAkAAIoBAACn52ybkgbcP1BZWhy8s8k/AAAAP30AAAAAAAAAAQEJAACKAQAAM9ohghQm3D8I9+FurqzJPwAAAD+dAAAAAAAAAAECCQAAigEAAFOkuBdWQNw/mrvSycm6yT8AAAA/nQAAAAAAAAABAwkAAIoBAAAt9fS51krcP7xEtH8A18k/AAAAP50AAAAAAAAAAQQJAACKAQAALfX0udZK3D8EpywtDt7JPwAAAD+8AAAAAAAAAAEFCQAAigEAAC319LnWStw/BKcsLQ7eyT8AAAA/vAAAAAAAAAABBgkAAIoBAAAt9fS51krcP0wJpdob5ck/AAAAP7wAAAAAAAAAAQcJAACKAQAALfX0udZK3D8mMA7jRPrJPwAAAD+8AAAAAAAAAAEICQAAigEAAC319LnWStw/JjAO40T6yT8AAAA/vAAAAAAAAAABCQkAAIoBAAAt9fS51krcPyYwDuNE+sk/AAAAP7wAAAAAAAAAAQoJAACKAQAALfX0udZK3D8mMA7jRPrJPwAAAD+8AAAAAAAAAAELCQAAigEAAC319LnWStw/JjAO40T6yT8AAAA/zAAAAAAAAAABDAkAAIoBAAAt9fS51krcPyYwDuNE+sk/AAAAP8wAAAAAAAAAAQ0JAACKAQAALfX0udZK3D8mMA7jRPrJPwAAAD/bAAAAAAAAAAEOCQAAigEAAC319LnWStw/JjAO40T6yT8AAAA/2wAAAAAAAAABDwkAAIoBAAAt9fS51krcPyYwDuNE+sk/AAAAP+sAAAAAAAAAARAJAACKAQAALfX0udZK3D8mMA7jRPrJPwAAAD/rAAAAAAAAAAERCQAAigEAAC319LnWStw/JjAO40T6yT8AAAA/+gAAAAAAAAABEgkAAIoBAAAt9fS51krcPyYwDuNE+sk/AAAAP/oAAAAAAAAAARMJAACKAQAALfX0udZK3D8mMA7jRPrJPwAAAD/6AAAAAAAAAAEUCQAAigEAAI+ddAg0Htw/fiIR2XMKyT8AAAA/SQEAAAAAAAABFQkAAIoBAAB/OKk9ExHcP4JyxhoU2cg/AAAAP2gBAAAAAAAAARYJAACKAQAAzZYw+RH82z/0/YoBmZnIPwAAAD9oAQAAAAAAAAEXCQAAigEAAFEJR92w6ds/1sRejQJMyD8AAAA/aAEAAAAAAAABGAkAAIoBAABBpHsSkNzbP/6d9YTZNsg/AAAAP4cBAAAAAAAAARkJAACKAQAA9yohH8/M2z9GUCN0hwzIPwAAAD+HAQAAAAAAAAEaCQAAigEAALWxxisOvds/tIsyGWz+xz8AAAA/hwEAAAAAAAABGwkAAIoBAAARdRmyLbXbPyLHQb5Q8Mc/AAAAP6YBAAAAAAAAARwJAACKAQAAo0z7YO2v2z+0izIZbP7HPwAAAD+mAQAAAAAAAAEdCQAAigEAAKNM+2Dtr9s/RlAjdIcMyD8AAAA/pgEAAAAAAAABHgkAAIoBAACjTPtg7a/bP46ymyGVE8g/AAAAP6YBAAAAAAAAAR8JAACKAQAAo0z7YO2v2z8gd4x8sCHIPwAAAD+mAQAAAAAAAAEgCQAAigEAAKNM+2Dtr9s/IHeMfLAhyD8AAAA/pgEAAAAAAAABIQkAAIoBAADzRfRWkfHbP7Drx5UrYcg/AAAAP9UBAAAAAAAAASIJAACKAQAA7WDHjlMW3D+smxJUi5LIPwAAAD/VAQAAAAAAAAEjCQAAigEAAHlTfHXVNdw/OhBObQbSyD8AAAA/5QEAAAAAAAABJAkAAIoBAACZHRMLF1DcP+5dIH5Y/Mg/AAAAP+UBAAAAAAAAASUJAACKAQAAXyRXGjly3D8ycOPpxTTJPwAAAD8EAgAAAAAAAAEmCQAAigEAABHGz146h9w/MiAuqCVmyT8AAAA/BAIAAAAAAAABJwkAAIoBAACNU7l6m5ncP76UacGgpck/AAAAPxQCAAAAAAAAASgJAACKAQAAQfUxv5yu3D+Wax2IKezJPwAAAD8UAgAAAAAAAAEpCQAAigEAAK8dUBDds9w/2n3g85Ykyj8AAAA/IwIAAAAAAAABKgkAAIoBAACvHVAQ3bPcP4x7/cJIgMo/AAAAPyMCAAAAAAAAASsJAACKAQAAnbiERbym3D8+eRqS+tvKPwAAAD9DAgAAAAAAAAEsCQAAigEAAOkWDAG7kdw/XLJGBpEpyz8AAAA/QwIAAAAAAAABLQkAAIoBAADx+zjJ+GzcP+jWzN1rmss/AAAAP0MCAAAAAAAAAS4JAACKAQAAeVN8ddU13D9MIry9byDMPwAAAD9iAgAAAAAAAAEvCQAAigEAAPNF9FaR8ds/IKm6QliYzD8AAAA/YgIAAAAAAAABMAkAAIoBAACjTPtg7a/bP85WItBpJc0/AAAAP2ICAAAAAAAAATEJAACKAQAALaQ+Dcp42z/uj05EAHPNPwAAAD9xAgAAAAAAAAEyCQAAigEAAC2kPg3KeNs/7o9ORABzzT8AAAA/cQIAAAAAAAABMwkAAIoBAAAtpD4NynjbP+6PTkQAc80/AAAAP4ECAAAAAAAAATQJAACKAQAALaQ+Dcp42z/uj05EAHPNPwAAAD+gAgAAAAAAAAE1CQAAigEAANXS9UjC5dg/PFuTFgKEzz8AAAA/AAAAAAAAAAABNgkAAIoBAADV0vVIwuXYPzxbkxYChM8/AAAAPwAAAAAAAAAAATcJAACKAQAA1dL1SMLl2D88W5MWAoTPPwAAAD8fAAAAAAAAAAE4CQAAigEAANXS9UjC5dg/PFuTFgKEzz8AAAA/HwAAAAAAAAABOQkAAIoBAADvt18WxiTZP5cN34fAJNA/AAAAPx8AAAAAAAAAAToJAACKAQAAe6oU/UdE2T8BUV7KtGDQPwAAAD8/AAAAAAAAAAE7CQAAigEAAOPtBYZKbtk/RWMhNiKZ0D8AAAA/PwAAAAAAAAABPAkAAIoBAABJMfcOTZjZP0JrkdMx49A/AAAAP04AAAAAAAAAAT0JAACKAQAAv9mzYnDP2T9hpL1HyDDRPwAAAD9OAAAAAAAAAAE+CQAAigEAADWCcLaTBto/WwRTxIeT0T8AAAA/TgAAAAAAAAABPwkAAIoBAAAruBYmGFDaP3jtyfZ9EtI/AAAAP24AAAAAAAAAAUAJAACKAQAAwSpqD32h2j8CElDOWIPSPwAAAD9uAAAAAAAAAAFBCQAAigEAAFWdvfjh8to/IaOhIZ/p0j8AAAA/fQAAAAAAAAABQgkAAIoBAAC3+4G5pkHbP2QNimy8OtM/AAAAP30AAAAAAAAAAUMJAACKAQAAF1pGemuQ2z/MqC6OYI/TPwAAAD+NAAAAAAAAAAFECQAAigEAABn1t7QQ59s/ybCeK3DZ0z8AAAA/jQAAAAAAAAABRQkAAIoBAAAt9fS51krcP+jpyp8GJ9Q/AAAAP6wAAAAAAAAAAUYJAACKAQAAnbiERbym3D93Xga5gWbUPwAAAD+sAAAAAAAAAAFHCQAAigEAANdnhagBAN0/BNNB0vyl1D8AAAA/vAAAAAAAAAABSAkAAIoBAAABsrpAJkzdPwKDjJBc19Q/AAAAP7wAAAAAAAAAAUkJAACKAQAAYRB/Aeua3T+Rn6LKJ/7UPwAAAD/PAAAAAAAAAAFKCQAAigEAAGOr8DuQ8d0/syiEgF4a1T8AAAA/zwAAAAAAAAABSwkAAIoBAADVboDHdU3eP0JFmropQdU/AAAAP+8AAAAAAAAAAUwJAACKAQAARTIQU1up3j/4Okfsy1LVPwAAAD/vAAAAAAAAAAFNCQAAigEAAH/hELagAt8/ZSahTxB21T8AAAA/7wAAAAAAAAABTgkAAIoBAABJaPPHpVbfP4evggVHktU/AAAAP/4AAAAAAAAAAU8JAACKAQAAGe/V2aqq3z+GB6jk9qrVPwAAAD/+AAAAAAAAAAFQCQAAigEAAON1uOuv/t8/8prcaIu11T8AAAA/HQEAAAAAAAABUQkAAIoBAAAWRcIMizLgP18uEe0fwNU/AAAAPx0BAAAAAAAAAVIJAACKAQAA0CaK0n1g4D86VXr1SNXVPwAAAD8dAQAAAAAAAAFTCQAAigEAADZqe1uAiuA/qOiued3f1T8AAAA/PQEAAAAAAAABVAkAAIoBAAAU+wZ/8q3gPzqtn9T47dU/AAAAPz0BAAAAAAAAAVUJAACKAQAAlMg/HEXZ4D+BDxiCBvXVPwAAAD89AQAAAAAAAAFWCQAAigEAAIS+lgrYCeE/gQ8Yggb11T8AAAA/TAEAAAAAAAABVwkAAIoBAAB0tO34ajrhP8pxkC8U/NU/AAAAP0wBAAAAAAAAAVgJAACKAQAAKpa1vl1o4T/uokwGm//VPwAAAD9sAQAAAAAAAAFZCQAAigEAAJLZpkdgkuE/ynGQLxT81T8AAAA/bAEAAAAAAAABWgkAAIoBAAD4HJjQYrzhP4EPGIIG9dU/AAAAP3sBAAAAAAAAAVsJAACKAQAAeurQbbXn4T+BDxiCBvXVPwAAAD97AQAAAAAAAAFcCQAAigEAAMSjeuJnEOI/FHzj/XHq1T8AAAA/iwEAAAAAAAABXQkAAIoBAABGcbN/ujviPxUkvh7C0dU/AAAAP4sBAAAAAAAAAV4JAACKAQAAkipd9Gxk4j9fLhHtH8DVPwAAAD+qAQAAAAAAAAFfCQAAigEAABT4lZG/j+I/PaUvN+mj1T8AAAA/qgEAAAAAAAABYAkAAIoBAAAOE2nJgbTiPz9NClg5i9U/AAAAP6oBAAAAAAAAAWEJAACKAQAA6qP07PPX4j9B9eR4iXLVPwAAAD+6AQAAAAAAAAFiCQAAigEAAMo0gBBm++I/i/83R+dg1T8AAAA/ugEAAAAAAAABYwkAAIoBAADg2ZpceCHjP2d2VpGwRNU/AAAAP9kBAAAAAAAAAWQJAACKAQAA9H61qIpH4z/YWUBX5R3VPwAAAD/ZAQAAAAAAAAFlCQAAigEAALaF+besaeM/ST0qHRr31D8AAAA/6QEAAAAAAAABZgkAAIoBAABEeK6eLonjPye0SGfj2tQ/AAAAP+kBAAAAAAAAAWcJAACKAQAAtuAbcWCn4z/e+araJbvUPwAAAD/4AQAAAAAAAAFoCQAAigEAAELT0FfixuM/T92UoFqU1D8AAAA/+AEAAAAAAAABaQkAAIoBAAAgZFx7VOrjP+PxOj0WcdQ/AAAAPxcCAAAAAAAAAWoJAACKAQAArFYRYtYJ5D/lmRVeZljUPwAAAD8XAgAAAAAAAAFrCQAAigEAAFTTDV2oKuQ/VH3/I5sx1D8AAAA/FwIAAAAAAAABbAkAAIoBAACSJ+wGOkbkP6AvLRNJB9Q/AAAAPzcCAAAAAAAAAW0JAACKAQAAlmc7iCtf5D/t4VoC99zTPwAAAD83AgAAAAAAAAFuCQAAigEAAIAdQ/XMduQ/7zEQRJer0z8AAAA/NwIAAAAAAAABbwkAAIoBAABMSQNOHo3kPxezgVy+fdM/AAAAP1YCAAAAAAAAAXAJAACKAQAAip3h96+o5D8bAzeeXkzTPwAAAD9WAgAAAAAAAAFxCQAAigEAAI7dMHmhweQ/HlPs3/4a0z8AAAA/VgIAAAAAAAABcgkAAIoBAADIMQ8jM93kPyGjoSGf6dI/AAAAP2YCAAAAAAAAAXMJAACKAQAAznFepCT25D+Qhovn08LSPwAAAD9mAgAAAAAAAAF0CQAAigEAAO479TlmEOU/JZsxhI+f0j8AAAA/hQIAAAAAAAABdQkAAIoBAADY8fymByjlP5Z+G0rEeNI/AAAAP4UCAAAAAAAAAXYJAACKAQAAph29/1g+5T9PxH29BlnSPwAAAD+FAgAAAAAAAAF3CQAAigEAACSrphu6UOU/vqdngzsy0j8AAAA/pAIAAAAAAAABeAkAAIoBAACgOJA3G2PlP+SA/noSHdI/AAAAP6QCAAAAAAAAAXkJAACKAQAAOFDBZ8x25T+dxmDuVP3RPwAAAD+kAgAAAAAAAAF6CQAAigEAALTdqoMtieU/VwzDYZfd0T8AAAA/wwIAAAAAAAABewkAAIoBAABM9duz3pzlP8bvrCfMttE/AAAAP8MCAAAAAAAAAXwJAACKAQAAUjUrNdC15T+lDqaS5YHRPwAAAD/DAgAAAAAAAAF9CQAAigEAAOpMXGWByeU/9GiuouM+0T8AAAA/4wIAAAAAAAABfgkAAIoBAACAZI2VMt3lP4klL2DvAtE/AAAAP+MCAAAAAAAAAX8JAACKAQAAyN3niPPs5T9EE2z0gcrQPwAAAD/jAgAAAAAAAAGACQAAigEAAA5XQny0/OU/2c/ssY2O0D8AAAA/AgMAAAAAAAABgQkAAIoBAABwWuSDxQ3mP0xbsZgST9A/AAAAPwIDAAAAAAAAAYIJAACKAQAAnEn3YjYc5j8FSe4spRbQPwAAAD8CAwAAAAAAAAGDCQAAigEAAPxMmWpHLeY/gG1Wgm+8zz8AAAA/EQMAAAAAAAABhAkAAIoBAAAoPKxJuDvmPzyrSFiiUs8/AAAAPxEDAAAAAAAAAYUJAACKAQAAUiu/KClK5j/86Dou1ejOPwAAAD8xAwAAAAAAAAGGCQAAigEAAEgGQ9/5VeY/AomlsRWGzj8AAAA/MQMAAAAAAAABhwkAAIoBAADGkyz7WmjmP1LbPSQE+c0/AAAAPzEDAAAAAAAAAYgJAACKAQAAQiEWF7x65j9gy13p5GTNPwAAAD9QAwAAAAAAAAGJCQAAigEAAL6u/zIdjeY/sB32W9PXzD8AAAA/UAMAAAAAAAABigkAAIoBAADqnRISjpvmPyb5b4T4Zsw/AAAAP1ADAAAAAAAAAYsJAACKAQAA+ALe3K6o5j8qmdoHOQTMPwAAAD9gAwAAAAAAAAGMCQAAigEAAJw/i1aPsOY/MjlFi3mhyz8AAAA/YAMAAAAAAAABjQkAAIoBAABAfDjQb7jmP8qdoGnVTMs/AAAAP38DAAAAAAAAAY4JAACKAQAArqRWIbC95j84KWVQWg3LPwAAAD9/AwAAAAAAAAGPCQAAigEAAOS45UlQwOY/FqCDmiPxyj8AAAA/jgMAAAAAAAABkAkAAIoBAAD+Qi1eoMHmP4bbkj8I48o/AAAAP44DAAAAAAAAAZEJAACKAQAA/kItXqDB5j+G25I/COPKPwAAAD+eAwAAAAAAAAGSCQAAigEAAP5CLV6gweY/htuSPwjjyj8AAAA/ngMAAAAAAAABkwkAAIoBAAD+Qi1eoMHmP4bbkj8I48o/AAAAP54DAAAAAAAAAZQJAACKAQAA/kItXqDB5j+G25I/COPKPwAAAD+eAwAAAAAAAAGVCQAAigEAAP5CLV6gweY/htuSPwjjyj8AAAA/rgMAAAAAAAABlgkAAIoBAAD+Qi1eoMHmP4bbkj8I48o/AAAAP64DAAAAAAAAAZcJAACKAQAA/kItXqDB5j+G25I/COPKPwAAAD+9AwAAAAAAAAGYCQAAigEAAP5CLV6gweY/htuSPwjjyj8AAAA/vQMAAAAAAAABmQkAAIoBAAD+Qi1eoMHmP4bbkj8I48o/AAAAP70DAAAAAAAAAZoJAACKAQAA/kItXqDB5j+G25I/COPKPwAAAD/NAwAAAAAAAAGbCQAAigEAAP5CLV6gweY/htuSPwjjyj8AAAA/zQMAAAAAAAABnAkAAIoBAAD+Qi1eoMHmP4bbkj8I48o/AAAAP80DAAAAAAAAAZ0JAACKAQAA/kItXqDB5j+G25I/COPKPwAAAD/NAwAAAAAAAAGeCQAAigEAAP5CLV6gweY/htuSPwjjyj8AAAA/zQMAAAAAAAABnwkAAIoBAAD+Qi1eoMHmP4bbkj8I48o/AAAAP90DAAAAAAAAAaAJAACKAQAA/kItXqDB5j+G25I/COPKPwAAAD/dAwAAAAAAAAGhCQAAigEAAP5CLV6gweY/htuSPwjjyj8AAAA/7AMAAAAAAAABogkAAIoBAAD+Qi1eoMHmP4bbkj8I48o/AAAAP+wDAAAAAAAAAaMJAACKAQAA/kItXqDB5j+G25I/COPKPwAAAD/8AwAAAAAAAAGkCQAAigEAAP5CLV6gweY/htuSPwjjyj8AAAA//AMAAAAAAAABpQkAAIoBAAD+Qi1eoMHmP4bbkj8I48o/AAAAP/wDAAAAAAAAAaYJAACKAQAA/kItXqDB5j+G25I/COPKPwAAAD/8AwAAAAAAAAGnCQAAigEAAP5CLV6gweY/htuSPwjjyj8AAAA/CwQAAAAAAAABqAkAAIoBAAD+Qi1eoMHmP4bbkj8I48o/AAAAPwsEAAAAAAAAAakJAACKAQAA/kItXqDB5j+G25I/COPKPwAAAD8LBAAAAAAAAAGqCQAAigEAAP5CLV6gweY/htuSPwjjyj8AAAA/CwQAAAAAAAABqwkAAIoBAAD+Qi1eoMHmP4bbkj8I48o/AAAAPxsEAAAAAAAAAawJAACKAQAA/kItXqDB5j+G25I/COPKPwAAAD8bBAAAAAAAAAGtCQAAigEAAP5CLV6gweY/htuSPwjjyj8AAAA/KwQAAAAAAAABrgkAAIoBAAD+Qi1eoMHmP4bbkj8I48o/AAAAPysEAAAAAAAAAa8JAACKAQAA/kItXqDB5j+G25I/COPKPwAAAD8rBAAAAAAAAAGwCQAAigEAAP5CLV6gweY/htuSPwjjyj8AAAA/OgQAAAAAAAABsQkAAIoBAAD+Qi1eoMHmP4bbkj8I48o/AAAAPzoEAAAAAAAAAbIJAACKAQAA/kItXqDB5j+G25I/COPKPwAAAD86BAAAAAAAAAGzCQAAigEAAP5CLV6gweY/htuSPwjjyj8AAAA/SgQAAAAAAAABtAkAAIoBAAD+Qi1eoMHmP4bbkj8I48o/AAAAP0oEAAAAAAAAAbUJAACKAQAA/kItXqDB5j+G25I/COPKPwAAAD9KBAAAAAAAAAG2CQAAigEAAP5CLV6gweY/htuSPwjjyj8AAAA/WgQAAAAAAAABtwkAAIoBAAD+Qi1eoMHmP4bbkj8I48o/AAAAP1oEAAAAAAAAAbgJAACKAQAA/kItXqDB5j+G25I/COPKPwAAAD9aBAAAAAAAAAG5CQAAigEAAP5CLV6gweY/htuSPwjjyj8AAAA/WgQAAAAAAAABugkAAIoBAAD+Qi1eoMHmP4bbkj8I48o/AAAAP1oEAAAAAAAAAbsJAACKAQAA/kItXqDB5j+G25I/COPKPwAAAD9pBAAAAAAAAAG8CQAAigEAAP5CLV6gweY/htuSPwjjyj8AAAA/aQQAAAAAAAABvQkAAIoBAAD+Qi1eoMHmP4bbkj8I48o/AAAAP3kEAAAAAAAAAb4JAACKAQAA/kItXqDB5j+G25I/COPKPwAAAD95BAAAAAAAAAG/CQAAigEAAP5CLV6gweY/htuSPwjjyj8AAAA/eQQAAAAAAAABwAkAAIoBAAD+Qi1eoMHmP4bbkj8I48o/AAAAP4gEAAAAAAAAAcEJAACKAQAA/kItXqDB5j+G25I/COPKPwAAAD+IBAAAAAAAAAHCCQAAigEAAP5CLV6gweY/htuSPwjjyj8AAAA/iAQAAAAAAAABwwkAAIoBAAD+Qi1eoMHmP4bbkj8I48o/AAAAP5gEAAAAAAAAAcQJAACKAQAA/kItXqDB5j+G25I/COPKPwAAAD+YBAAAAAAAAAHFCQAAigEAAP5CLV6gweY/htuSPwjjyj8AAAA/mAQAAAAAAAABxgkAAIoBAAD+Qi1eoMHmP4bbkj8I48o/AAAAP6gEAAAAAAAAAccJAACKAQAA/kItXqDB5j+G25I/COPKPwAAAD+oBAAAAAAAAAHICQAAigEAAP5CLV6gweY/htuSPwjjyj8AAAA/qAQAAAAAAAAByQkAAIoBAAD+Qi1eoMHmP4bbkj8I48o/AAAAP7cEAAAAAAAAAcoJAACKAQAA/kItXqDB5j+G25I/COPKPwAAAD+3BAAAAAAAAAHLCQAAigEAAP5CLV6gweY/htuSPwjjyj8AAAA/twQAAAAAAAABzAkAAIoBAAD+Qi1eoMHmP4bbkj8I48o/AAAAP8cEAAAAAAAAAc0JAACKAQAA/kItXqDB5j+G25I/COPKPwAAAD/HBAAAAAAAAAHOCQAAigEAAKB/2teAyeY/MjlFi3mhyz8AAAA//wUAAAAAAAABzwkAAIoBAAC8CSLs0MrmPzI5RYt5ocs/AAAAP/8FAAAAAAAAAdAJAACKAQAA2JNpACHM5j8yOUWLeaHLPwAAAD8PBgAAAAAAAAHRCQAAigEAANiTaQAhzOY/MjlFi3mhyz8AAAA/HwYAAAAAAAAB0gkAAIoBAADYk2kAIczmPzI5RYt5ocs/AAAAPx8GAAAAAAAAAdMJAACKAQAAvAki7NDK5j8yOUWLeaHLPwAAAD8fBgAAAAAAAAHUCQAAigEAALwJIuzQyuY/MjlFi3mhyz8AAAA/LgYAAAAAAAAB1QkAAIoBAAC8CSLs0MrmPzI5RYt5ocs/AAAAPy4GAAAAAAAAAdYJAACKAQAAvAki7NDK5j8yOUWLeaHLPwAAAD8uBgAAAAAAAAHXCQAAigEAALwJIuzQyuY/MjlFi3mhyz8AAAA/LgYAAAAAAAAB2AkAAIoBAAC8CSLs0MrmPzI5RYt5ocs/AAAAPy4GAAAAAAAAAdkJAACKAQAAvAki7NDK5j8yOUWLeaHLPwAAAD8+BgAAAAAAAAHaCQAAigEAALwJIuzQyuY/MjlFi3mhyz8AAAA/PgYAAAAAAAAB2wkAAIoBAAC8CSLs0MrmPzI5RYt5ocs/AAAAP04GAAAAAAAAAdwJAACKAQAAvAki7NDK5j8yOUWLeaHLPwAAAD9OBgAAAAAAAAHdCQAAigEAALwJIuzQyuY/MjlFi3mhyz8AAAA/TgYAAAAAAAAB3gkAAIoBAAC8CSLs0MrmPzI5RYt5ocs/AAAAP04GAAAAAAAAAd8JAACKAQAAvAki7NDK5j8yOUWLeaHLPwAAAD9dBgAAAAAAAAHgCQAAigEAALwJIuzQyuY/MjlFi3mhyz8AAAA/XQYAAAAAAAAB4QkAAIoBAAC8CSLs0MrmPzI5RYt5ocs/AAAAP20GAAAAAAAAAeIJAACKAQAAvAki7NDK5j8yOUWLeaHLPwAAAD9tBgAAAAAAAAHjCQAAigEAALwJIuzQyuY/MjlFi3mhyz8AAAA/bQYAAAAAAAAB5AkAAIoBAAC8CSLs0MrmPzI5RYt5ocs/AAAAP20GAAAAAAAAAeUJAACKAQAAvAki7NDK5j8yOUWLeaHLPwAAAD98BgAAAAAAAAHmCQAAigEAALwJIuzQyuY/MjlFi3mhyz8AAAA/fAYAAAAAAAAB5wkAAIoBAAC8CSLs0MrmPzI5RYt5ocs/AAAAP4wGAAAAAAAAAegJAACKAQAAvAki7NDK5j8yOUWLeaHLPwAAAD+MBgAAAAAAAAHpCQAAigEAALwJIuzQyuY/MjlFi3mhyz8AAAA/jAYAAAAAAAAB6gkAAIoBAAC8CSLs0MrmPzI5RYt5ocs/AAAAP5wGAAAAAAAAAesJAACKAQAAvAki7NDK5j8yOUWLeaHLPwAAAD+cBgAAAAAAAAHsCQAAigEAALwJIuzQyuY/MjlFi3mhyz8AAAA/nAYAAAAAAAAB7QkAAIoBAAC8CSLs0MrmPzI5RYt5ocs/AAAAP6sGAAAAAAAAAe4JAACKAQAAvAki7NDK5j8yOUWLeaHLPwAAAD+rBgAAAAAAAAHvCQAAigEAALwJIuzQyuY/MjlFi3mhyz8AAAA/qwYAAAAAAAAB8AkAAIoBAAC8CSLs0MrmPzI5RYt5ocs/AAAAP7sGAAAAAAAAAfEJAACKAQAAvAki7NDK5j8yOUWLeaHLPwAAAD+7BgAAAAAAAAHyCQAAigEAALwJIuzQyuY/MjlFi3mhyz8AAAA/uwYAAAAAAAAB8wkAAIoBAAC8CSLs0MrmPzI5RYt5ocs/AAAAP8sGAAAAAAAAAfQJAACKAQAAvAki7NDK5j8yOUWLeaHLPwAAAD/LBgAAAAAAAAH1CQAAigEAALwJIuzQyuY/MjlFi3mhyz8AAAA/2gYAAAAAAAAB9gkAAIoBAAC8CSLs0MrmPzI5RYt5ocs/AAAAP9oGAAAAAAAAAfcJAACKAQAAvAki7NDK5j8yOUWLeaHLPwAAAD/aBgAAAAAAAAH4CQAAigEAALwJIuzQyuY/MjlFi3mhyz8AAAA/2gYAAAAAAAAB+QkAAIoBAAC8CSLs0MrmPzI5RYt5ocs/AAAAP+oGAAAAAAAAAfoJAACKAQAAvAki7NDK5j8yOUWLeaHLPwAAAD/qBgAAAAAAAAH7CQAAigEAALwJIuzQyuY/MjlFi3mhyz8AAAA/6gYAAAAAAAAB/AkAAIoBAAC8CSLs0MrmPzI5RYt5ocs/AAAAP+wGAAAAAAAAAf0JAACKAQAAvAki7NDK5j8yOUWLeaHLPwAAAD/sBgAAAAAAAAH+CQAAigEAALwJIuzQyuY/MjlFi3mhyz8AAAA//AYAAAAAAAAB/wkAAIoBAAC8CSLs0MrmPzI5RYt5ocs/AAAAP/wGAAAAAAAAAQAKAACKAQAAvAki7NDK5j8yOUWLeaHLPwAAAD8MBwAAAAAAAAEBCgAAigEAALwJIuzQyuY/MjlFi3mhyz8AAAA/DAcAAAAAAAABAgoAAIoBAAC8CSLs0MrmPzI5RYt5ocs/AAAAPwwHAAAAAAAAAQMKAACKAQAAvAki7NDK5j8yOUWLeaHLPwAAAD8bBwAAAAAAAAEECgAAigEAALwJIuzQyuY/MjlFi3mhyz8AAAA/GwcAAAAAAAABBQoAAIoBAAC8CSLs0MrmPzI5RYt5ocs/AAAAPxsHAAAAAAAAAQYKAACKAQAAvAki7NDK5j8yOUWLeaHLPwAAAD8bBwAAAAAAAAEHCgAAigEAALwJIuzQyuY/MjlFi3mhyz8AAAA/GwcAAAAAAAABCAoAAIoBAAC8CSLs0MrmPzI5RYt5ocs/AAAAPzsHAAAAAAAAAQkKAACKAQAAvAki7NDK5j8yOUWLeaHLPwAAAD87BwAAAAAAAAEKCgAAigEAALwJIuzQyuY/MjlFi3mhyz8AAAA/SgcAAAAAAAABCwoAAIoBAAC8CSLs0MrmPzI5RYt5ocs/AAAAP0oHAAAAAAAAAQwKAACKAQAAvAki7NDK5j8yOUWLeaHLPwAAAD9KBwAAAAAAAAENCgAAigEAALwJIuzQyuY/MjlFi3mhyz8AAAA/SgcAAAAAAAABDgoAAIoBAAC8CSLs0MrmPzI5RYt5ocs/AAAAP0oHAAAAAAAAAQ8KAACKAQAAvAki7NDK5j8yOUWLeaHLPwAAAD9KBwAAAAAAAAEQCgAAigEAALwJIuzQyuY/MjlFi3mhyz8AAAA/WgcAAAAAAAABEQoAAIoBAAC8CSLs0MrmPzI5RYt5ocs/AAAAP1oHAAAAAAAAARIKAACKAQAAvAki7NDK5j8yOUWLeaHLPwAAAD9aBwAAAAAAAAETCgAAigEAALwJIuzQyuY/MjlFi3mhyz8AAAA/WgcAAAAAAAABFAoAAIoBAAC8CSLs0MrmPzI5RYt5ocs/AAAAP2kHAAAAAAAAARUKAACKAQAAvAki7NDK5j8yOUWLeaHLPwAAAD9pBwAAAAAAAAEWCgAAigEAALwJIuzQyuY/MjlFi3mhyz8AAAA/eQcAAAAAAAABFwoAAIoBAAC8CSLs0MrmPzI5RYt5ocs/AAAAP3kHAAAAAAAAARgKAACKAQAAvAki7NDK5j8yOUWLeaHLPwAAAD95BwAAAAAAAAEZCgAAigEAALwJIuzQyuY/MjlFi3mhyz8AAAA/iQcAAAAAAAABGgoAAIoBAAC8CSLs0MrmPzI5RYt5ocs/AAAAP4kHAAAAAAAAARsKAACKAQAAvAki7NDK5j8yOUWLeaHLPwAAAD+JBwAAAAAAAAEcCgAAigEAALwJIuzQyuY/MjlFi3mhyz8AAAA/iQcAAAAAAAABHQoAAIoBAAC8CSLs0MrmPzI5RYt5ocs/AAAAP4kHAAAAAAAAAR4KAACKAQAAvAki7NDK5j8yOUWLeaHLPwAAAD+YBwAAAAAAAAEfCgAAigEAALwJIuzQyuY/MjlFi3mhyz8AAAA/mAcAAAAAAAABIAoAAIoBAAC8CSLs0MrmPzI5RYt5ocs/AAAAP6gHAAAAAAAAASEKAACKAQAAvAki7NDK5j8yOUWLeaHLPwAAAD+oBwAAAAAAAAEiCgAAigEAALwJIuzQyuY/MjlFi3mhyz8AAAA/uAcAAAAAAAABIwoAAIoBAAC8CSLs0MrmPzI5RYt5ocs/AAAAP7gHAAAAAAAAASQKAACKAQAAvAki7NDK5j8yOUWLeaHLPwAAAD+4BwAAAAAAAAElCgAAigEAALwJIuzQyuY/MjlFi3mhyz8AAAA/uAcAAAAAAAABJgoAAIoBAAC8CSLs0MrmPzI5RYt5ocs/AAAAP8cHAAAAAAAAAScKAACKAQAAvAki7NDK5j8yOUWLeaHLPwAAAD/HBwAAAAAAAAEoCgAAigEAALwJIuzQyuY/MjlFi3mhyz8AAAA/xwcAAAAAAAABKQoAAIoBAAC8CSLs0MrmPzI5RYt5ocs/AAAAP8cHAAAAAAAAASoKAACKAQAAvAki7NDK5j8yOUWLeaHLPwAAAD/XBwAAAAAAAAErCgAAigEAALwJIuzQyuY/MjlFi3mhyz8AAAA/1wcAAAAAAAABLAoAAIoBAAC8CSLs0MrmPzI5RYt5ocs/AAAAP+YHAAAAAAAAAS0KAACKAQAAvAki7NDK5j8yOUWLeaHLPwAAAD/mBwAAAAAAAAEuCgAAigEAALwJIuzQyuY/MjlFi3mhyz8AAAA/9gcAAAAAAAABLwoAAIoBAAC8CSLs0MrmPzI5RYt5ocs/AAAAP/YHAAAAAAAAATAKAACKAQAAvAki7NDK5j8yOUWLeaHLPwAAAD/2BwAAAAAAAAExCgAAigEAALwJIuzQyuY/MjlFi3mhyz8AAAA/9gcAAAAAAAABMgoAAIoBAAC8CSLs0MrmPzI5RYt5ocs/AAAAPwYIAAAAAAAAATMKAACKAQAAvAki7NDK5j8yOUWLeaHLPwAAAD8GCAAAAAAAAAE0CgAAigEAALwJIuzQyuY/MjlFi3mhyz8AAAA/BggAAAAAAAABNQoAAIoBAAC8CSLs0MrmPzI5RYt5ocs/AAAAPwYIAAAAAAAAATYKAACKAQAAvAki7NDK5j8yOUWLeaHLPwAAAD8GCAAAAAAAAAE3CgAAigEAALwJIuzQyuY/MjlFi3mhyz8AAAA/BggAAAAAAAABOAoAAIoBAAC8CSLs0MrmPzI5RYt5ocs/AAAAPyUIAAAAAAAAATkKAACKAQAAvAki7NDK5j8yOUWLeaHLPwAAAD8lCAAAAAAAAAE6CgAAigEAALwJIuzQyuY/MjlFi3mhyz8AAAA/JQgAAAAAAAABOwoAAIoBAAC8CSLs0MrmPzI5RYt5ocs/AAAAPzUIAAAAAAAAATwKAACKAQAAvAki7NDK5j8yOUWLeaHLPwAAAD81CAAAAAAAAAE9CgAAigEAALwJIuzQyuY/MjlFi3mhyz8AAAA/NQgAAAAAAAABPgoAAIoBAAC8CSLs0MrmPzI5RYt5ocs/AAAAPzUIAAAAAAAAAT8KAACKAQAAvAki7NDK5j8yOUWLeaHLPwAAAD81CAAAAAAAAAFACgAAigEAALwJIuzQyuY/MjlFi3mhyz8AAAA/RAgAAAAAAAABQQoAAIoBAAC8CSLs0MrmPzI5RYt5ocs/AAAAP0QIAAAAAAAAAUIKAACKAQAAvAki7NDK5j8yOUWLeaHLPwAAAD9UCAAAAAAAAAFDCgAAigEAALwJIuzQyuY/MjlFi3mhyz8AAAA/VAgAAAAAAAABRAoAAIoBAAC8CSLs0MrmPzI5RYt5ocs/AAAAP1QIAAAAAAAAAUUKAACKAQAAvAki7NDK5j8yOUWLeaHLPwAAAD9jCAAAAAAAAAFGCgAAigEAALwJIuzQyuY/MjlFi3mhyz8AAAA/YwgAAAAAAAABRwoAAIoBAAC8CSLs0MrmPzI5RYt5ocs/AAAAP2MIAAAAAAAAAUgKAACKAQAAvAki7NDK5j8yOUWLeaHLPwAAAD9zCAAAAAAAAAFJCgAAigEAALwJIuzQyuY/MjlFi3mhyz8AAAA/cwgAAAAAAAABSgoAAIoBAAC8CSLs0MrmPzI5RYt5ocs/AAAAP3MIAAAAAAAAAUsKAACKAQAAvAki7NDK5j8yOUWLeaHLPwAAAD+DCAAAAAAAAAFMCgAAigEAALwJIuzQyuY/MjlFi3mhyz8AAAA/gwgAAAAAAAABTQoAAIoBAAC8CSLs0MrmPzI5RYt5ocs/AAAAP4MIAAAAAAAAAU4KAACKAQAAvAki7NDK5j8yOUWLeaHLPwAAAD+SCAAAAAAAAAFPCgAAigEAAJw/i1aPsOY/vq2ApPTgyz8AAAA/AwsAAAAAAAABUAoAAIoBAACO2r+LbqPmP5jU6awd9ss/AAAAPxILAAAAAAAAAVEKAACKAQAAmP871Z2X5j/gNmJaK/3LPwAAAD8SCwAAAAAAAAFSCgAAigEAADb8mc2MhuY/vF3LYlQSzD8AAAA/MgsAAAAAAAABUwoAAIoBAADwgj/ay3bmP7xdy2JUEsw/AAAAPzILAAAAAAAAAVQKAACKAQAAxpMs+1po5j8CwEMQYhnMPwAAAD9BCwAAAAAAAAFVCgAAigEAALQuYTA6W+Y/3OasGIsuzD8AAAA/QQsAAAAAAAABVgoAAIoBAACkyZVlGU7mPwJwjs7BSsw/AAAAP1ELAAAAAAAAAVcKAACKAQAA5gKh1+hE5j9M0gZ8z1HMPwAAAD9RCwAAAAAAAAFYCgAAigEAACg8rEm4O+Y/JvlvhPhmzD8AAAA/cAsAAAAAAAABWQoAAIoBAABO62+nNzHmP0iCUTovg8w/AAAAP3ALAAAAAAAAAVoKAACKAQAAkCR7GQco5j9qCzPwZZ/MPwAAAD9wCwAAAAAAAAFbCgAAigEAAFoQ7PBmJeY/IKm6QliYzD8AAAA/jwsAAAAAAAABXAoAAIoBAAAIchW0diHmP9pGQpVKkcw/AAAAP48LAAAAAAAAAV0KAACKAQAACHIVtHYh5j9uW+gxBm7MPwAAAD+PCwAAAAAAAAFeCgAAigEAAAhyFbR2IeY/blvoMQZuzD8AAAA/nwsAAAAAAAABXwoAAIoBAAAIchW0diHmPwJwjs7BSsw/AAAAP58LAAAAAAAAAWAKAACKAQAACHIVtHYh5j8CcI7OwUrMPwAAAD++CwAAAAAAAAFhCgAAigEAAAyyZDVoOuY/TCK8vW8gzD8AAAA/vgsAAAAAAAABYgoAAIoBAAA4oXcU2UjmP5jU6awd9ss/AAAAP84LAAAAAAAAAWMKAACKAQAAmKQZHOpZ5j8MYK6TorbLPwAAAD/OCwAAAAAAAAFkCgAAigEAABYyAzhLbOY/ELBj1UKFyz8AAAA/3QsAAAAAAAABZQoAAIoBAAA2/JnNjIbmPzTZrw66Pss/AAAAP90LAAAAAAAAAWYKAACKAQAAILKhOi6e5j84KWVQWg3LPwAAAD/9CwAAAAAAAAFnCgAAigEAACTy8Lsft+Y/GvA43MO/yj8AAAA//QsAAAAAAAABaAoAAIoBAACgf9rXgMnmP4x7/cJIgMo/AAAAP/0LAAAAAAAAAWkKAACKAQAAHg3E8+Hb5j9qQtFOsjLKPwAAAD8MDAAAAAAAAAFqCgAAigEAAC5yj74C6eY/3s2VNTfzyT8AAAA/DAwAAAAAAAABawoAAIoBAAB26+mxw/jmP3TiO9Lyz8k/AAAAPywMAAAAAAAAAWwKAACKAQAAasZtaJQE5z8qgMMk5cjJPwAAAD8sDAAAAAAAAAFtCgAAigEAACiNYvbEDec/vES0fwDXyT8AAAA/OwwAAAAAAAABbgoAAIoBAAB6KzkztRHnP0wJpdob5ck/AAAAPzsMAAAAAAAAAW8KAACKAQAAzMkPcKUV5z+49P49YAjKPwAAAD9LDAAAAAAAAAFwCgAAigEAAOZTV4T1Fuc/tKRJ/L85yj8AAAA/SwwAAAAAAAABcQoAAIoBAAAC3p6YRRjnP9bddXBWh8o/AAAAP2oMAAAAAAAAAXIKAACKAQAAHGjmrJUZ5z9gAvxHMfjKPwAAAD9qDAAAAAAAAAFzCgAAigEAAALenphFGOc/Non6zBlwyz8AAAA/agwAAAAAAAABdAoAAIoBAAA48i3B5RrnP+SGF5zLy8s/AAAAP4kMAAAAAAAAAXUKAACKAQAAOPItweUa5z+2DRYhtEPMPwAAAD+JDAAAAAAAAAF2CgAAigEAAKYaTBImIOc/sB32W9PXzD8AAAA/iQwAAAAAAAABdwoAAIoBAADsk6YF5y/nP34Eil17ss0/AAAAP6kMAAAAAAAAAXgKAACKAQAAjtBTf8c35z9M6x1fI43OPwAAAD+pDAAAAAAAAAF5CgAAigEAADINAfmnP+c/ZNSUkRkMzz8AAAA/qQwAAAAAAAABegoAAIoBAAAyDQH5pz/nP2I0Kg7Zbs8/AAAAP7gMAAAAAAAAAXsKAACKAQAAxOTip2c65z9iNCoO2W7PPwAAAD+4DAAAAAAAAAF8CgAAigEAAI7QU3/HN+c/YjQqDtluzz8AAAA/1wwAAAAAAAABfQoAAIoBAACO0FN/xzfnP2I0Kg7Zbs8/AAAAP9cMAAAAAAAAAX4KAACKAQAAjtBTf8c35z9iNCoO2W7PPwAAAD/XDAAAAAAAAAF/CgAAigEAAI7QU3/HN+c/YjQqDtluzz8AAAA/1wwAAAAAAAABgAoAAIoBAACxWi6km67eP6J5xMgCsMQ/AAAAPwAAAAAAAAAAAYEKAACKAQAA99OIl1y+3j+saeSN4xvEPwAAAD8gAAAAAAAAAAGCCgAAigEAAPfTiJdcvt4/rGnkjeMbxD8AAAA/IAAAAAAAAAABgwoAAIoBAAD304iXXL7eP6xp5I3jG8Q/AAAAPyAAAAAAAAAAAYQKAACKAQAA99OIl1y+3j+saeSN4xvEPwAAAD8/AAAAAAAAAAGFCgAAigEAAPfTiJdcvt4/rGnkjeMbxD8AAAA/PwAAAAAAAAABhgoAAIoBAADTJMU53cjePyo1fnvpFsM/AAAAPz8AAAAAAAAAAYcKAACKAQAAq3UB3F3T3j/kIrsPfN7CPwAAAD9eAAAAAAAAAAGICgAAigEAAE+yrlU+294/Vq5/9gCfwj8AAAA/XgAAAAAAAAABiQoAAIoBAABdF3ogX+jeP1xO6nlBPMI/AAAAP14AAAAAAAAAAYoKAACKAQAApZDUEyD43j86Fb4Fq+7BPwAAAD9uAAAAAAAAAAGLCgAAigEAAFcyTVghDd8/jBehNvmSwT8AAAA/fQAAAAAAAAABjAoAAIoBAACtEHMWAyrfP9wZhGdHN8E/AAAAP30AAAAAAAAAAY0KAACKAQAAl8Z6g6RB3z9KpUhOzPfAPwAAAD+NAAAAAAAAAAGOCgAAigEAAElo88elVt8/CuM6JP+NwD8AAAA/jQAAAAAAAAABjwoAAIoBAADXWqiuJ3bfP8ggLfoxJMA/AAAAP6wAAAAAAAAAAZAKAACKAQAALznObAmT3z8LvT6gyXS/PwAAAD+sAAAAAAAAAAGRCgAAigEAAMuQTh6sv98/G51+KotMvj8AAAA/rAAAAAAAAAABkgoAAIoBAAANJXxJL/TfPy99vrRMJL0/AAAAP8sAAAAAAAAAAZMKAACKAQAA3PDjYvkW4D/TIe+ZKQq8PwAAAD/LAAAAAAAAAAGUCgAAigEAAIRt4F3LN+A/4WHEoKpEuz8AAAA/ywAAAAAAAAABlQoAAIoBAAD21U0w/VXgP6eP1ju+Rro/AAAAP9sAAAAAAAAAAZYKAACKAQAAutyRPx944D/ZWI34dZ25PwAAAD/bAAAAAAAAAAGXCgAAigEAALL3ZHfhnOA/n4afk4mfuD8AAAA/+gAAAAAAAAABmAoAAIoBAACQiPCaU8DgPxkChD/vy7c/AAAAP/oAAAAAAAAAAZkKAACKAQAALuBwTPbs4D+1BkqhixS3PwAAAD8KAQAAAAAAAAGaCgAAigEAAJYjYtX4FuE/W6t6hmj6tT8AAAA/CgEAAAAAAAABmwoAAIoBAADEUsQ1Wz7hP0NibteyGLU/AAAAPxoBAAAAAAAAAZwKAACKAQAA2vfegW1k4T+bVHHN4Si0PwAAAD8aAQAAAAAAAAGdCgAAigEAAJLZpkdgkuE/Z4KDaPUqsz8AAAA/OQEAAAAAAAABngoAAIoBAAB+z/0188LhPwWHScqRc7I/AAAAPzkBAAAAAAAAAZ8KAACKAQAAbsVUJIbz4T+fiw8sLryxPwAAAD85AQAAAAAAAAGgCgAAigEAAPCSjcHYHuI/z1TG6OUSsT8AAAA/WAEAAAAAAAABoQoAAIoBAABW1n5K20jiP/8dfaWdabA/AAAAP1gBAAAAAAAAAaIKAACKAQAADrhGEM524j/CaQzmTtWvPwAAAD9YAQAAAAAAAAGjCgAAigEAAGrWu0+hrOI/SoVbFfWerj8AAAA/dwEAAAAAAAABpAoAAIoBAAA8Qssp5NviPz58JG3A96w/AAAAP3cBAAAAAAAAAaUKAACKAQAAiPt0npYE4z+aDpLmL6WrPwAAAD93AQAAAAAAAAGmCgAAigEAAJygj+qoKuM/2hceqmg2qj8AAAA/hwEAAAAAAAABpwoAAIoBAAA6+A+cS1fjPzaqiyPY46g/AAAAP4cBAAAAAAAAAagKAACKAQAA1k+QTe6D4z/aTrwItcmnPwAAAD+mAQAAAAAAAAGpCgAAigEAAD6TgdbwreM/gvPs7ZGvpj8AAAA/pgEAAAAAAAABqgoAAIoBAABuwuM2U9XjP7K8o6pJBqY/AAAAP6YBAAAAAAAAAasKAACKAQAAaN22bhX64z/ehVpnAV2lPwAAAD/FAQAAAAAAAAGsCgAAigEAAGD4iabXHuQ/hiqLTN5CpD8AAAA/xQEAAAAAAAABrQoAAIoBAABaE13emUPkP9J8I7/MtaM/AAAAP8UBAAAAAAAAAa4KAACKAQAAHhqh7btl5D9q4X6dKGGjPwAAAD/VAQAAAAAAAAGvCgAAigEAAOIg5fzdh+Q/Js+7Mbsooz8AAAA/1QEAAAAAAAABsAoAAIoBAACKneH3r6jkPwRG2nuEDKM/AAAAP/QBAAAAAAAAAbEKAACKAQAAMBre8oHJ5D+cqjVa4LeiPwAAAD/0AQAAAAAAAAGyCgAAigEAAGxuvJwT5eQ/EoavggVHoj8AAAA/BAIAAAAAAAABswoAAIoBAAD6YHGDlQTlPxKGr4IFR6I/AAAAPwQCAAAAAAAAAbQKAACKAQAAhlMmahck5T8Shq+CBUeiPwAAAD8UAgAAAAAAAAG1CgAAigEAAPi7kzxJQuU/8vzNzM4qoj8AAAA/FAIAAAAAAAABtgoAAIoBAABoJAEPe2DlP/L8zczOKqI/AAAAPzMCAAAAAAAAAbcKAACKAQAA3Ixu4ax+5T/y/M3MziqiPwAAAD8zAgAAAAAAAAG4CgAAigEAABbhTIs+muU/8vzNzM4qoj8AAAA/MwIAAAAAAAABuQoAAIoBAAA2q+MggLTlP1iYcu5yf6I/AAAAP1ICAAAAAAAAAboKAACKAQAAcv/ByhHQ5T+cqjVa4LeiPwAAAD9SAgAAAAAAAAG7CgAAigEAAORnL51D7uU/BEbae4QMoz8AAAA/UgIAAAAAAAABvAoAAIoBAADop34eNQfmP0pYnefxRKM/AAAAP3ECAAAAAAAAAb0KAACKAQAA0l2Gi9Ye5j+OamBTX32jPwAAAD9xAgAAAAAAAAG+CgAAigEAAKCJRuQnNeY/+gUFdQPSoz8AAAA/cQIAAAAAAAABvwoAAIoBAACKP05RyUzmP9J8I7/MtaM/AAAAP4ECAAAAAAAAAcAKAACKAQAAqgnl5gpn5j/SfCO/zLWjPwAAAD+BAgAAAAAAAAHBCgAAigEAAADoCqXsg+Y/QhjI4HAKpD8AAAA/oAIAAAAAAAABwgoAAIoBAAAgsqE6Lp7mP2KhqZanJqQ/AAAAP6ACAAAAAAAAAcMKAACKAQAAXAaA5L+55j+ms2wCFV+kPwAAAD+gAgAAAAAAAAHECgAAigEAACoyQD0R0OY/duq1RV0IpT8AAAA/vwIAAAAAAAABxQoAAIoBAADe07iBEuXmP96FWmcBXaU/AAAAP78CAAAAAAAAAcYKAACKAQAAkHUxxhP65j9mquA+3M2lPwAAAD+/AgAAAAAAAAHHCgAAigEAAGCh8R5lEOc/+s5mFrc+pj8AAAA/3wIAAAAAAAAByAoAAIoBAABk4UCgVinnP6J8zqPIy6Y/AAAAP98CAAAAAAAAAckKAACKAQAAhKvXNZhD5z9ysxfnEHWnPwAAAD/fAgAAAAAAAAHKCgAAigEAAIjrJreJXOc/RupgKlkeqD8AAAA//gIAAAAAAAABywoAAIoBAACqtb1My3bnP8LOEfuyVKk/AAAAP/4CAAAAAAAAAcwKAACKAQAAXFc2kcyL5z8iKuEV1m6qPwAAAD/+AgAAAAAAAAHNCgAAigEAACqD9ukdouc/MnPtxItQqz8AAAA/DgMAAAAAAAABzgoAAIoBAAD6rrZCb7jnP5LOvN+uaqw/AAAAPw4DAAAAAAAAAc8KAACKAQAArFAvh3DN5z+CjufYLTCtPwAAAD8tAwAAAAAAAAHQCgAAigEAAJYGN/QR5ec/4um281BKrj8AAAA/LQMAAAAAAAAB0QoAAIoBAACaRoZ1A/7nP35XSXrhnK8/AAAAPy0DAAAAAAAAAdIKAACKAQAAuhAdC0UY6D9N0KqUSz+wPwAAAD88AwAAAAAAAAHTCgAAigEAACx5it12Nug/Z7khx0G+sD8AAAA/PAMAAAAAAAAB1AoAAIoBAAAWL5JKGE7oP/Xdp54cL7E/AAAAP1wDAAAAAAAAAdUKAACKAQAANvko4Flo6D99Ai5295+xPwAAAD9cAwAAAAAAAAHWCgAAigEAAM4QWhALfOg/m+ukqO0esj8AAAA/awMAAAAAAAAB1woAAIoBAACAstJUDJHoP7fUG9vjnbI/AAAAP2sDAAAAAAAAAdgKAACKAQAA5LV0XB2i6D+Pq8+hbOSyPwAAAD97AwAAAAAAAAHZCgAAigEAACgvz0/eseg/O1k3L35xsz8AAAA/ewMAAAAAAAAB2goAAIoBAACMMnFX78LoP4Fr+prrqbM/AAAAP5oDAAAAAAAAAdsKAACKAQAAgA31DcDO6D8vGWIo/Ta0PwAAAD+aAwAAAAAAAAHcCgAAigEAAOw1E18A1Og/U6JD3jNTtD8AAAA/mgMAAAAAAAAB3QoAAIoBAAAiSqKHoNboP0sC2VrztbQ/AAAAP7kDAAAAAAAAAd4KAACKAQAA0KvLSrDS6D9p60+N6TS1PwAAAD+5AwAAAAAAAAHfCgAAigEAANCry0qw0ug/aetPjek0tT8AAAA/uQMAAAAAAAAB4AoAAIoBAADQq8tKsNLoP2nrT43pNLU/AAAAP8kDAAAAAAAAAeEKAACKAQAA0KvLSrDS6D9p60+N6TS1PwAAAD/ZAwAAAAAAAAHiCgAAigEAANCry0qw0ug/aetPjek0tT8AAAA/2QMAAAAAAAAB4woAAIoBAACsoeUzfZ/oP8YFsFn/56Y/AAAAPwAAAAAAAAAAAeQKAACKAQAArKHlM32f6D/GBbBZ/+emPwAAAD8PAAAAAAAAAAHlCgAAigEAAKyh5TN9n+g/xgWwWf/npj8AAAA/DwAAAAAAAAAB5goAAIoBAACsoeUzfZ/oP8YFsFn/56Y/AAAAPy4AAAAAAAAAAecKAACKAQAArKHlM32f6D/GBbBZ/+emPwAAAD8uAAAAAAAAAAHoCgAAigEAABrKA4W9pOg/2hceqmg2qj8AAAA/LgAAAAAAAAAB6QoAAIoBAAC+BrH+nazoPyozGL4KFqw/AAAAP04AAAAAAAAAAeoKAACKAQAAYENeeH606D92ThLSrPWtPwAAAD9OAAAAAAAAAAHrCgAAigEAAFQe4i5PwOg/fldJeuGcrz8AAAA/TgAAAAAAAAAB7AoAAIoBAABmg635b83oP7NrT7bvk7A/AAAAP10AAAAAAAAAAe0KAACKAQAArPwH7TDd6D9deUzAwIOxPwAAAD9tAAAAAAAAAAHuCgAAigEAAPJ1YuDx7Og/k0s6Ja2Bsj8AAAA/bQAAAAAAAAAB7woAAIoBAADmUOaWwvjoP4Fr+prrqbM/AAAAP4wAAAAAAAAAAfAKAACKAQAAio2TEKMA6T/lZjQ5T2G0PwAAAD+MAAAAAAAAAAHxCgAAigEAAEhUiJ7TCek/IdmMIXz8tD8AAAA/jAAAAAAAAAAB8goAAIoBAABIVIie0wnpP/uvQOgEQ7U/AAAAP5wAAAAAAAAAAfMKAACKAQAA3CtqTZME6T8/wgNUcnu1PwAAAD+cAAAAAAAAAAH0CgAAigEAAOZQ5pbC+Og/P8IDVHJ7tT8AAAA/uwAAAAAAAAAB9QoAAIoBAACs/AftMN3oP2FL5Qmpl7U/AAAAP7sAAAAAAAAAAfYKAACKAQAAsuE0tW646D/rb2vhgwi2PwAAAD+7AAAAAAAAAAH3CgAAigEAAN51Jdsrieg/eZTxuF55tj8AAAA/ywAAAAAAAAAB+AoAAIoBAABozWiHCFLoP0fLOvymIrc/AAAAP8sAAAAAAAAAAfkKAACKAQAAkCEKLNQJ6D/3eKKJuK+3PwAAAD/qAAAAAAAAAAH6CgAAigEAAJirFDtep+c/EWIZvK4uuD8AAAA/6gAAAAAAAAAB+woAAIoBAACYqxQ7XqfnPxFiGbyuLrg/AAAAP+oAAAAAAAAAAfwKAACKAQAAmKsUO16n5z8RYhm8ri64PwAAAD/6AAAAAAAAAAH9CgAAigEAAJirFDtep+c/EWIZvK4uuD8AAAA/CQEAAAAAAAAB/goAAIoBAADUCEatiB3iP5qiu+Z1f8c/AAAAPwAAAAAAAAAAAf8KAACKAQAA1AhGrYgd4j+aorvmdX/HPwAAAD8QAAAAAAAAAAEACwAAigEAAGY7ShX8VeI/UkBDOWh4xz8AAAA/EAAAAAAAAAABAQsAAIoBAADoCIOyToHiP+ZU6dUjVcc/AAAAPy8AAAAAAAAAAQILAACKAQAAUEx0O1Gr4j+e8nAoFk7HPwAAAD8/AAAAAAAAAAEDCwAAigEAALaPZcRT1eI/DC6Azfo/xz8AAAA/PwAAAAAAAAABBAsAAIoBAADkvscktvziP8TLByDtOMc/AAAAPz8AAAAAAAAAAQULAACKAQAA+mPicMgi4z8MLoDN+j/HPwAAAD9PAAAAAAAAAAEGCwAAigEAANj0bZQ6RuM/MgcXxdEqxz8AAAA/TwAAAAAAAAABBwsAAIoBAADSD0HM/GrjP57ycCgWTsc/AAAAP24AAAAAAAAAAQgLAACKAQAAeow9x86L4z+e8nAoFk7HPwAAAD9uAAAAAAAAAAEJCwAAigEAALbgG3Fgp+M/5lTp1SNVxz8AAAA/bgAAAAAAAAABCgsAAIoBAABogpS1YbzjP57ycCgWTsc/AAAAP30AAAAAAAAAAQsLAACKAQAAyoU2vXLN4z/mVOnVI1XHPwAAAD99AAAAAAAAAAEMCwAAigEAAMBgunND2eM/nvJwKBZOxz8AAAA/nQAAAAAAAAABDQsAAIoBAACYsfYVxOPjP3YZ2jA/Y8c/AAAAP50AAAAAAAAAAQ4LAACKAQAAIGRce1Tq4z/iBDSUg4bHPwAAAD+dAAAAAAAAAAEPCwAAigEAAFZ466P07OM/4gQ0lIOGxz8AAAA/vAAAAAAAAAABEAsAAIoBAABWeOuj9OzjP07wjffHqcc/AAAAP7wAAAAAAAAAARELAACKAQAAVnjro/Ts4z+WUgal1bDHPwAAAD+8AAAAAAAAAAESCwAAigEAAFZ466P07OM/dMkk756Uxz8AAAA/2wAAAAAAAAABEwsAAIoBAABWeOuj9OzjPypnrEGRjcc/AAAAP9sAAAAAAAAAARQLAACKAQAAVnjro/Ts4z8qZ6xBkY3HPwAAAD/bAAAAAAAAAAEVCwAAigEAAFZ466P07OM/KmesQZGNxz8AAAA/2wAAAAAAAAABFgsAAIoBAABWeOuj9OzjPypnrEGRjcc/AAAAP9sAAAAAAAAAARcLAACKAQAAVnjro/Ts4z8qZ6xBkY3HPwAAAD/bAAAAAAAAAAEYCwAAigEAAExTb1rF+OM/FB6gkturxj8AAAA/CgEAAAAAAAABGQsAAIoBAAAwySdGdffjPxhuVdR7esY/AAAAPwoBAAAAAAAAARoLAACKAQAA4CpRCYXz4z8cvgoWHEnGPwAAAD8pAQAAAAAAAAEbCwAAigEAAKgWwuDk8OM/1KtHqq4Qxj8AAAA/KQEAAAAAAAABHAsAAIoBAAA87qOPpOvjP46ZhD5B2MU/AAAAPykBAAAAAAAAAR0LAACKAQAAfievAXTi4z+S6TmA4abFPwAAAD9SAQAAAAAAAAEeCwAAigEAADauVA6z0uM/ljnvwYF1xT8AAAA/UgEAAAAAAAABHwsAAIoBAAC8IGvyUcDjPyxOlV49UsU/AAAAP1IBAAAAAAAAASALAACKAQAAdKcQ/5Cw4z8unkqg3SDFPwAAAD9xAQAAAAAAAAEhCwAAigEAAEi4/R8gouM/ChVp6qYExT8AAAA/cQEAAAAAAAABIgsAAIoBAABwZ8F9n5fjP8Cy8DyZ/cQ/AAAAP3EBAAAAAAAAASMLAACKAQAAzCoUBL+P4z/AsvA8mf3EPwAAAD+AAQAAAAAAAAEkCwAAigEAAHqMPcfOi+M/wLLwPJn9xD8AAAA/gAEAAAAAAAABJQsAAIoBAAAo7maK3ofjP8BiO/v4LsU/AAAAP6ABAAAAAAAAASYLAACKAQAAKO5mit6H4z9QJyxWFD3FPwAAAD+gAQAAAAAAAAEnCwAAigEAACjuZoreh+M/dLANDEtZxT8AAAA/oAEAAAAAAAABKAsAAIoBAAAeyepAr5PjP3BgWMqqisU/AAAAP78BAAAAAAAAASkLAACKAQAASLj9HyCi4z+S6TmA4abFPwAAAD+/AQAAAAAAAAEqCwAAigEAAHSnEP+QsOM/IF51mVzmxT8AAAA/vwEAAAAAAAABKwsAAIoBAABeXRhsMsjjPxwOwFe8F8Y/AAAAP94BAAAAAAAAASwLAACKAQAAzsWFPmTm4z8+R+zLUmXGPwAAAD/eAQAAAAAAAAEtCwAAigEAANQF1b9V/+M/hFmvN8Cdxj8AAAA/3gEAAAAAAAABLgsAAIoBAABQk77bthHkP4AJ+vUfz8Y/AAAAP/0BAAAAAAAAAS8LAACKAQAAspZg48ci5D/EG71hjQfHPwAAAD/9AQAAAAAAAAEwCwAAigEAAKhx5JmYLuQ/emmPct8xxz8AAAA//QEAAAAAAAABMQsAAIoBAAAwJEr/KDXkPy63YYMxXMc/AAAAPx0CAAAAAAAAATILAACKAQAAgMIgPBk55D90ySTvnpTHPwAAAD8dAgAAAAAAAAEzCwAAigEAAPgPu9aIMuQ/kgJRYzXixz8AAAA/HQIAAAAAAAABNAsAAIoBAACylmDjxyLkP46ymyGVE8g/AAAAPywCAAAAAAAAATULAACKAQAAdkKCOTYH5D+KEjGeVHbIPwAAAD8sAgAAAAAAAAE2CwAAigEAAH4nrwF04uM/zNQ+yCHgyD8AAAA/TAIAAAAAAAABNwsAAIoBAACqu58nMbPjP+oNazy4Lck/AAAAP0wCAAAAAAAAATgLAACKAQAAUJ0q6F194z9Y+cSf/FDJPwAAAD9MAgAAAAAAAAE5CwAAigEAAFCdKuhdfeM/WPnEn/xQyT8AAAA/awIAAAAAAAABOgsAAIoBAABQnSroXX3jP1j5xJ/8UMk/AAAAP2sCAAAAAAAAATsLAACKAQAAUJ0q6F194z9Y+cSf/FDJPwAAAD9rAgAAAAAAAAE8CwAAigEAAA5nkGPBpOE/gFQ/nxuBzT8AAAA/AAAAAAAAAAABPQsAAIoBAAAkDKuv08rhP2AbEyuFM80/AAAAPx8AAAAAAAAAAT4LAACKAQAAJAyrr9PK4T9gGxMrhTPNPwAAAD8fAAAAAAAAAAE/CwAAigEAACQMq6/TyuE/YBsTK4UzzT8AAAA/HwAAAAAAAAABQAsAAIoBAAA4scX75fDhPw7JeriWwM0/AAAAPy4AAAAAAAAAAUELAACKAQAAtj6vF0cD4j8uAqcsLQ7OPwAAAD8uAAAAAAAAAAFCCwAAigEAAIRqb3CYGeI/lE2WDDGUzj8AAAA/PgAAAAAAAAABQwsAAIoBAABsIHfdOTHiPxoiZ6JrNs8/AAAAP04AAAAAAAAAAUQLAACKAQAAVtZ+SttI4j9alL+KmNHPPwAAAD9OAAAAAAAAAAFFCwAAigEAAJIqXfRsZOI/cIxtb5lS0D8AAAA/XQAAAAAAAAABRgsAAIoBAAA6p1nvPoXiPyDirx37xtA/AAAAP10AAAAAAAAAAUcLAACKAQAAvHSSjJGw4j9g/OImeEnRPwAAAD99AAAAAAAAAAFICwAAigEAAHRWWlKE3uI/oRYWMPXL0T8AAAA/fQAAAAAAAAABSQsAAIoBAACYYEBptxHjPwdiBRD5UdI/AAAAP4wAAAAAAAAAAUoLAACKAQAAGi55Bgo94z9rVc8QTb/SPwAAAD+MAAAAAAAAAAFLCwAAigEAANIPQcz8auM/P9zNlTU30z8AAAA/nAAAAAAAAAABTAsAAIoBAADABZi6j5vjPxRjzBoer9M/AAAAP5wAAAAAAAAAAU0LAACKAQAANq5UDrPS4z8MG4d2jSrUPwAAAD+7AAAAAAAAAAFOCwAAigEAAJLMyU2GCOQ/lj8NTmib1D8AAAA/uwAAAAAAAAABTwsAAIoBAADSYPd4CT3kP0k9Kh0a99Q/AAAAP7sAAAAAAAAAAVALAACKAQAA3OCVe+xu5D8ebAPDUlbVPwAAAD/aAAAAAAAAAAFRCwAAigEAAMrW7Gl/n+Q/GXRzYGKg1T8AAAA/2gAAAAAAAAABUgsAAIoBAADUVotsYtHkPxR84/1x6tU/AAAAP9oAAAAAAAAAAVMLAACKAQAAnJ0e/XUM5T/GIdvtcy3WPwAAAD/6AAAAAAAAAAFUCwAAigEAABJG21CZQ+U/wylLi4N31j8AAAA/+gAAAAAAAAABVQsAAIoBAACkeN+4DHzlP+MKUiBqrNY/AAAAP/oAAAAAAAAAAVYLAACKAQAAlG42p5+s5T/fupzeyd3WPwAAAD8JAQAAAAAAAAFXCwAAigEAALh4HL7S3+U/TKb2QQ4B1z8AAAA/CQEAAAAAAAABWAsAAIoBAADC+LrAtRHmP0r+GyG+Gdc/AAAAPygBAAAAAAAAAVkLAACKAQAApMmVZRlO5j9sh/3W9DXXPwAAAD8oAQAAAAAAAAFaCwAAigEAAOZdw5CcguY/In2qCJdH1z8AAAA/KAEAAAAAAAABWwsAAIoBAAAk8vC7H7fmP48Q34wrUtc/AAAAP0gBAAAAAAAAAVwLAACKAQAALnKPvgLp5j+0QZtjslXXPwAAAD9IAQAAAAAAAAFdCwAAigEAAFR8ddU1HOc/jxDfjCtS1z8AAAA/SAEAAAAAAAABXgsAAIoBAAAMXj2bKErnP2vfIrakTtc/AAAAP1cBAAAAAAAAAV8LAACKAQAAggb67kuB5z8ifaoIl0fXPwAAAD9XAQAAAAAAAAFgCwAAigEAAPqutkJvuOc/kbi5rXs51z8AAAA/dwEAAAAAAAABYQsAAIoBAABwV3OWku/nP0hWQQBuMtc/AAAAP3cBAAAAAAAAAWILAACKAQAAKDk7XIUd6D/cwgx82SfXPwAAAD+GAQAAAAAAAAFjCwAAigEAABYvkkoYTug/AZyjc7AS1z8AAAA/hgEAAAAAAAABZAsAAIoBAABWw791m4LoP5QIb+8bCNc/AAAAP5YBAAAAAAAAAWULAACKAQAAzGt8yb656D+74QXn8vLWPwAAAD+WAQAAAAAAAAFmCwAAigEAANbrGsyh6+g/KsXvrCfM1j8AAAA/tQEAAAAAAAABZwsAAIoBAAD89QDj1B7pPyxtys13s9Y/AAAAP7UBAAAAAAAAAWgLAACKAQAAIADn+QdS6T8tFaXux5rWPwAAAD+1AQAAAAAAAAFpCwAAigEAAPRr9tNKgek/VO475p6F1j8AAAA/1AEAAAAAAAABagsAAIoBAACsTb6ZPa/pP1WWFgfvbNY/AAAAP9QBAAAAAAAAAWsLAACKAQAAmkMViNDf6T9Y5stIjzvWPwAAAD/UAQAAAAAAAAFsCwAAigEAAFIl3U3DDeo/pJj5Nz0R1j8AAAA/9AEAAAAAAAABbQsAAIoBAAAKB6UTtjvqP13eW6t/8dU/AAAAP/QBAAAAAAAAAW4LAACKAQAAVMBOiGhk6j9fhjbMz9jVPwAAAD/0AQAAAAAAAAFvCwAAigEAALwDQBFrjuo/Xy4R7R/A1T8AAAA/+AEAAAAAAAABcAsAAIoBAAAGvemFHbfqPxl0c2BioNU/AAAAP/gBAAAAAAAAAXELAACKAQAAbADbDiDh6j9B9eR4iXLVPwAAAD8XAgAAAAAAAAFyCwAAigEAAO7NE6xyDOs/Z3ZWkbBE1T8AAAA/FwIAAAAAAAABcwsAAIoBAAAEcy74hDLrP2vGC9NQE9U/AAAAPxcCAAAAAAAAAXQLAACKAQAA4gO6G/dV6z9JPSodGvfUPwAAAD83AgAAAAAAAAF1CwAAigEAANwejVO5eus/J1wjiDPC1D8AAAA/NwIAAAAAAAABdgsAAIoBAACEm4lOi5vrP3MOUXfhl9Q/AAAAPzcCAAAAAAAAAXcLAACKAQAA0FQzwz3E6z/j8To9FnHUPwAAAD9WAgAAAAAAAAF4CwAAigEAAMpvBvv/6Os/LqRoLMRG1D8AAAA/VgIAAAAAAAABeQsAAIoBAADEitkywg3sP1Yl2kTrGNQ/AAAAP1YCAAAAAAAAAXoLAACKAQAANPNGBfQr7D9adY+Gi+fTPwAAAD91AgAAAAAAAAF7CwAAigEAAKZbtNclSuw/XMVEyCu20z8AAAA/dQIAAAAAAAABfAsAAIoBAADGJUttZ2TsPxezgVy+fdM/AAAAP3UCAAAAAAAAAX0LAACKAQAAiCyPfImG7D+IPkZDQz7TPwAAAD+UAgAAAAAAAAF+CwAAigEAAEwz04urqOw/1phOU0H70j8AAAA/lAIAAAAAAAABfwsAAIoBAAD0r8+GfcnsP0ckEzrGu9I/AAAAP5QCAAAAAAAAAYALAACKAQAAMASuMA/l7D+WfhtKxHjSPwAAAD+kAgAAAAAAAAGBCwAAigEAAKBsGwNBA+0/BwrgMEk50j8AAAA/pAIAAAAAAAABggsAAIoBAAD4SkHBIiDtP53GYO5U/dE/AAAAP8MCAAAAAAAAAYMLAACKAQAAarOuk1Q+7T/G76wnzLbRPwAAAD/DAgAAAAAAAAGECwAAigEAAIp9RSmWWO0/OXtxDlF30T8AAAA/wwIAAAAAAAABhQsAAIoBAADG0SPTJ3TtP/QQicMzJtE/AAAAP+MCAAAAAAAAAYYLAACKAQAArocrQMmL7T/TL4IuTfHQPwAAAD/jAgAAAAAAAAGHCwAAigEAAHyz65gaou0/IIqKPkuu0D8AAAA/4wIAAAAAAAABiAsAAIoBAACC8zoaDLvtP0gL/FZygNA/AAAAP/ICAAAAAAAAAYkLAACKAQAAUB/7cl3R7T/ex3wUfkTQPwAAAD/yAgAAAAAAAAGKCwAAigEAAOg2LKMO5e0/vOZ1f5cP0D8AAAA/EQMAAAAAAAABiwsAAIoBAACATl3Tv/jtP17kdMw4oM8/AAAAPxEDAAAAAAAAAYwLAACKAQAA/NtG7yAL7j+q5lf9hkTPPwAAAD8RAwAAAAAAAAGNCwAAigEAAGDf6PYxHO4/sobCgMfhzj8AAAA/MQMAAAAAAAABjgsAAIoBAACkWEPq8ivuPyYSh2dMos4/AAAAPzEDAAAAAAAAAY8LAACKAQAAIuYsBlQ+7j+WnUtO0WLOPwAAAD8xAwAAAAAAAAGQCwAAigEAAJ5zFiK1UO4/Uts9JAT5zT8AAAA/UAMAAAAAAAABkQsAAIoBAADKYikBJl/uP+6PTkQAc80/AAAAP1ADAAAAAAAAAZILAACKAQAAENyD9OZu7j9ia8hsJQLNPwAAAD9QAwAAAAAAAAGTCwAAigEAAAa3B6u3eu4/IKm6QliYzD8AAAA/YAMAAAAAAAABlAsAAIoBAAAWHNN12IfuP3L7UrVGC8w/AAAAP2ADAAAAAAAAAZULAACKAQAAXJUtaZmX7j82ifrMGXDLPwAAAD9/AwAAAAAAAAGWCwAAigEAAL6Yz3CqqO4/FqCDmiPxyj8AAAA/fwMAAAAAAAABlwsAAIoBAADoh+JPG7fuP0YZhRU7eco/AAAAP44DAAAAAAAAAZgLAACKAQAA3GJmBuzC7j8i4FihpCvKPwAAAD+OAwAAAAAAAAGZCwAAigEAAJopW5QczO4/vES0fwDXyT8AAAA/ngMAAAAAAAABmgsAAIoBAABc8E8iTdXuP1SpD15cgsk/AAAAP54DAAAAAAAAAZsLAACKAQAANEGMxM3f7j+gWz1NCljJPwAAAD+9AwAAAAAAAAGcCwAAigEAALzz8Sle5u4/yISJhoERyT8AAAA/vQMAAAAAAAABnQsAAIoBAACURC7M3vDuP6pLXRLrw8g/AAAAP70DAAAAAAAAAZ4LAACKAQAAHveTMW/37j+smxJUi5LIPwAAAD/NAwAAAAAAAAGfCwAAigEAAMAzQatP/+4/aIlP6B1ayD8AAAA/zQMAAAAAAAABoAsAAIoBAAAsXF/8jwTvP0ZQI3SHDMg/AAAAP+wDAAAAAAAAAaELAACKAQAAfvo1OYAI7z/cZMkQQ+nHPwAAAD/sAwAAAAAAAAGiCwAAigEAANCYDHZwDO8/llIGpdWwxz8AAAA//AMAAAAAAAABowsAAIoBAADQmAx2cAzvP5ZSBqXVsMc/AAAAP/wDAAAAAAAAAaQLAACKAQAAtg7FYSAL7z8EjhVKuqLHPwAAAD8ZBAAAAAAAAAGlCwAAigEAALYOxWEgC+8/KmesQZGNxz8AAAA/GQQAAAAAAAABpgsAAIoBAACahH1N0AnvPypnrEGRjcc/AAAAPxkEAAAAAAAAAacLAACKAQAASuamEOAF7z8qZ6xBkY3HPwAAAD85BAAAAAAAAAGoCwAAigEAAPhH0NPvAe8/KmesQZGNxz8AAAA/OQQAAAAAAAABqQsAAIoBAABulWpuX/vuP5qiu+Z1f8c/AAAAPzkEAAAAAAAAAaoLAACKAQAAzFi99H7z7j8EjhVKuqLHPwAAAD9YBAAAAAAAAAGrCwAAigEAALzz8Sle5u4/Jhf3//C+xz8AAAA/WAQAAAAAAAABrAsAAIoBAAB2epc2ndbuP7jb51oMzcc/AAAAP2gEAAAAAAAAAa0LAACKAQAAOia5jAu77j9sKbprXvfHPwAAAD9oBAAAAAAAAAGuCwAAigEAAADS2uJ5n+4/jmLm3/REyD8AAAA/hwQAAAAAAAABrwsAAIoBAABy3yX893/uP6ybElSLksg/AAAAP4cEAAAAAAAAAbALAACKAQAAAHe4KcZh7j+qS10S68PIPwAAAD+WBAAAAAAAAAGxCwAAigEAAI4OS1eUQ+4/fiIR2XMKyT8AAAA/lgQAAAAAAAABsgsAAIoBAABSumytAijuP+q9tfoXX8k/AAAAP6YEAAAAAAAAAbMLAACKAQAAhI6sVLER7j8qgMMk5cjJPwAAAD+mBAAAAAAAAAG0CwAAigEAAAgBwzhQ/+0/SLnvmHsWyj8AAAA/xQQAAAAAAAABtQsAAIoBAABmxBW/b/ftP0hpOlfbR8o/AAAAP8UEAAAAAAAAAbYLAACKAQAA3BGwWd/w7T/8tgxoLXLKPwAAAD/FBAAAAAAAAAG3CwAAigEAANwRsFnf8O0/1t11cFaHyj8AAAA/5QQAAAAAAAABuAsAAIoBAADcEbBZ3/DtP9bddXBWh8o/AAAAP+UEAAAAAAAAAbkLAACKAQAA3BGwWd/w7T/W3XVwVofKPwAAAD/lBAAAAAAAAAG6CwAAigEAAOx2eyQA/u0/IpCjXwRdyj8AAAA/BAUAAAAAAAABuwsAAIoBAACQsyie4AXuP7SkSfy/Oco/AAAAPwQFAAAAAAAAAbwLAACKAQAAhI6sVLER7j+SG2hGiR3KPwAAAD8EBQAAAAAAAAG9CwAAigEAAHppMAuCHe4/lmsdiCnsyT8AAAA/EwUAAAAAAAABvgsAAIoBAACKzvvVoiruP3gy8ROTnsk/AAAAPxMFAAAAAAAAAb8LAACKAQAA6tGd3bM77j9Y+cSf/FDJPwAAAD8zBQAAAAAAAAHACwAAigEAAITpzg1lT+4/fiIR2XMKyT8AAAA/MwUAAAAAAAABwQsAAIoBAADKYikBJl/uPxQ3t3Uv58g/AAAAPzMFAAAAAAAAAcILAACKAQAALGbLCDdw7j+GwntctKfIPwAAAD9CBQAAAAAAAAHDCwAAigEAAHLfJfz3f+4/rJsSVIuSyD8AAAA/QgUAAAAAAAABxAsAAIoBAACczjjbaI7uPxzXIflvhMg/AAAAP2IFAAAAAAAAAcULAACKAQAAANLa4nmf7j8c1yH5b4TIPwAAAD9iBQAAAAAAAAHGCwAAigEAABA3pq2arO4/HNch+W+EyD8AAAA/cQUAAAAAAAABxwsAAIoBAAAenHF4u7nuP9J0qUtifcg/AAAAP3EFAAAAAAAAAcgLAACKAQAA3GJmBuzC7j9kOZqmfYvIPwAAAD+BBQAAAAAAAAHJCwAAigEAAJopW5QczO4/PmADr6agyD8AAAA/gQUAAAAAAAABygsAAIoBAADsxzHRDNDuP6pLXRLrw8g/AAAAP6AFAAAAAAAAAcsLAACKAQAAXPBPIk3V7j82wJgrZgPJPwAAAD+gBQAAAAAAAAHMCwAAigEAAP4s/Zst3e4/DEeXsE57yT8AAAA/oAUAAAAAAAABzQsAAIoBAACiaaoVDuXuPwBXd+ttD8o/AAAAP78FAAAAAAAAAc4LAACKAQAADpLIZk7q7j+stCk3383KPwAAAD+/BQAAAAAAAAHPCwAAigEAAJRELsze8O4/6NbM3Wuayz8AAAA/vwUAAAAAAAAB0AsAAIoBAADMWL30fvPuP9yW99bqX8w/AAAAP88FAAAAAAAAAdELAACKAQAAzFi99H7z7j/w3wOGoEHNPwAAAD/PBQAAAAAAAAHSCwAAigEAAARtTB0f9u4/whZNyejqzT8AAAA/7gUAAAAAAAAB0wsAAIoBAAAEbUwdH/buP7p24kWoTc4/AAAAP+4FAAAAAAAAAdQLAACKAQAABG1MHR/27j+6duJFqE3OPwAAAD/+BQAAAAAAAAHVCwAAigEAAARtTB0f9u4/unbiRahNzj8AAAA//gUAAAAAAAAB1gsAAIoBAAAEbUwdH/buP7p24kWoTc4/AAAAP/4FAAAAAAAAAdcLAACKAQAAdu5an/YW5T/6hN6hhfvFPwAAAD8AAAAAAAAAAAHYCwAAigEAAHbuWp/2FuU/+oTeoYX7xT8AAAA/AAAAAAAAAAAB2QsAAIoBAAA49Z6uGDnlP4pJz/ygCcY/AAAAPx8AAAAAAAAAAdoLAACKAQAAxudTlZpY5T/6hN6hhfvFPwAAAD8fAAAAAAAAAAHbCwAAigEAAFLaCHwceOU/aMDtRmrtxT8AAAA/LwAAAAAAAAAB3AsAAIoBAADgzL1inpflP7IiZvR39MU/AAAAPy8AAAAAAAAAAd0LAACKAQAANqvjIIC05T9C51ZPkwLGPwAAAD9OAAAAAAAAAAHeCwAAigEAAN4n4BtS1eU/QudWT5MCxj8AAAA/TgAAAAAAAAAB3wsAAIoBAACGpNwWJPblP/qE3qGF+8U/AAAAP04AAAAAAAAAAeALAACKAQAAgL+vTuYa5j9owO1Gau3FPwAAAD9tAAAAAAAAAAHhCwAAigEAACg8rEm4O+Y/IF51mVzmxT8AAAA/bQAAAAAAAAAB4gsAAIoBAAC0LmEwOlvmP46ZhD5B2MU/AAAAP20AAAAAAAAAAeMLAACKAQAAnuRondty5j+OmYQ+QdjFPwAAAD99AAAAAAAAAAHkCwAAigEAAGwQKfYsieY//NST4yXKxT8AAAA/fQAAAAAAAAAB5QsAAIoBAAAEKFom3pzmP5LpOYDhpsU/AAAAP5wAAAAAAAAAAeYLAACKAQAATKG0GZ+s5j9wYFjKqorFPwAAAD+cAAAAAAAAAAHnCwAAigEAACTy8Lsft+Y/Ttd2FHRuxT8AAAA/rAAAAAAAAAAB6AsAAIoBAACupFYhsL3mPwrFs6gGNsU/AAAAP6wAAAAAAAAAAekLAACKAQAA5LjlSVDA5j/kO9LyzxnFPwAAAD+7AAAAAAAAAAHqCwAAigEAAOS45UlQwOY/ChVp6qYExT8AAAA/uwAAAAAAAAAB6wsAAIoBAACupFYhsL3mP1bHltlU2sQ/AAAAP9oAAAAAAAAAAewLAACKAQAAQHw40G+45j+iecTIArDEPwAAAD/aAAAAAAAAAAHtCwAAigEAAGYr/C3vreY/pMl5CqN+xD8AAAA/2gAAAAAAAAAB7gsAAIoBAADC7k60DqbmP6gZL0xDTcQ/AAAAP/oAAAAAAAAAAe8LAACKAQAAfHX0wE2W5j8YpfMyyA3EPwAAAD/6AAAAAAAAAAHwCwAAigEAABpyUrk8heY/Qs4/bD/Hwz8AAAA/+gAAAAAAAAAB8QsAAIoBAAC6brCxK3TmP7RZBFPEh8M/AAAAPxkBAAAAAAAAAfILAACKAQAAjn+d0rpl5j8CDDJCcl3DPwAAAD8ZAQAAAAAAAAHzCwAAigEAALQuYTA6W+Y/liDY3i06wz8AAAA/GQEAAAAAAAAB9AsAAIoBAAAS8rO2WVPmPyo1fnvpFsM/AAAAPykBAAAAAAAAAfULAACKAQAAwFPdeWlP5j/i0gXO2w/DPwAAAD8pAQAAAAAAAAH2CwAAigEAAKTJlWUZTuY/Tg4Vc8ABwz8AAAA/SAEAAAAAAAAB9wsAAIoBAACkyZVlGU7mP04OFXPAAcM/AAAAP0gBAAAAAAAAAfgLAACKAQAApMmVZRlO5j9ODhVzwAHDPwAAAD9IAQAAAAAAAAH5CwAAigEAALQuYTA6W+Y/KjV+e+kWwz8AAAA/VwEAAAAAAAAB+gsAAIoBAACOf53SumXmPwZc54MSLMM/AAAAP2cBAAAAAAAAAfsLAACKAQAA8II/2st25j+4qbmUZFbDPwAAAD9nAQAAAAAAAAH8CwAAigEAADb8mc2MhuY/tFkEU8SHwz8AAAA/dwEAAAAAAAAB/QsAAIoBAAC0iYPp7ZjmP0LOP2w/x8M/AAAAP3cBAAAAAAAAAf4LAACKAQAAgrVDQj+v5j+saeSN4xvEPwAAAD+WAQAAAAAAAAH/CwAAigEAAMgunjUAv+Y/Ot4fp15bxD8AAAA/lgEAAAAAAAABAAwAAIoBAAC8CSLs0MrmP1gXTBv1qMQ/AAAAP6YBAAAAAAAAAQEMAACKAQAAKjJAPRHQ5j8u7v/hfe/EPwAAAD+mAQAAAAAAAAECDAAAigEAACoyQD0R0OY/CsWzqAY2xT8AAAA/tQEAAAAAAAABAwwAAIoBAABS4QObkMXmPwAlSSXGmMU/AAAAP7UBAAAAAAAAAQQMAACKAQAA3niWyF6n5j9kcDgFyh7GPwAAAD/UAQAAAAAAAAEFDAAAigEAABpyUrk8heY/yrsn5c2kxj8AAAA/1AEAAAAAAAABBgwAAIoBAAA84caVymHmP+aknhfEI8c/AAAAP9QBAAAAAAAAAQcMAACKAQAAPOHGlcph5j/mpJ4XxCPHPwAAAD/uAQAAAAAAAAEIDAAAigEAADzhxpXKYeY/5qSeF8Qjxz8AAAA/7gEAAAAAAAABCQwAAIoBAAA84caVymHmP+aknhfEI8c/AAAAPw0CAAAAAAAAAQoMAACKAQAAuMxDWBLQ5D/ye6f5UFTEPwAAAD8AAAAAAAAAAAELDAAAigEAAO7g0oCy0uQ/gkCYVGxixD8AAAA/HwAAAAAAAAABDAwAAIoBAADu4NKAstLkP4JAmFRsYsQ/AAAAPx8AAAAAAAAAAQ0MAACKAQAA7uDSgLLS5D+CQJhUbGLEPwAAAD8fAAAAAAAAAAEODAAAigEAAO7g0oCy0uQ/gkCYVGxixD8AAAA/PwAAAAAAAAABDwwAAIoBAADUVotsYtHkP2z3i6W2gMM/AAAAPz8AAAAAAAAAARAMAACKAQAA1FaLbGLR5D+WINjeLTrDPwAAAD8/AAAAAAAAAAERDAAAigEAANRWi2xi0eQ/KoUzvYnlwj8AAAA/XgAAAAAAAAABEgwAAIoBAADu4NKAstLkP3yHFu7XicI/AAAAP14AAAAAAAAAARMMAACKAQAACmsalQLU5D/MifkeJi7CPwAAAD9eAAAAAAAAAAEUDAAAigEAAHiTOOZC2eQ/Zj4KPyKowT8AAAA/fQAAAAAAAAABFQwAAIoBAACup8cO49vkP0pVkwwsKcE/AAAAP40AAAAAAAAAARYMAACKAQAAGtDlXyPh5D/AgMJ28YbAPwAAAD+NAAAAAAAAAAEXDAAAigEAANiW2u1T6uQ/pJdLRPsHwD8AAAA/jQAAAAAAAAABGAwAAIoBAACy5xaQ1PTkPzmG9VyBy74/AAAAP5wAAAAAAAAAARkMAACKAQAAqMKaRqUA5T8p3VMxDIe9PwAAAD+cAAAAAAAAAAEaDAAAigEAAArGPE62EeU/h2/Bqns0vD8AAAA/rAAAAAAAAAABGwwAAIoBAADY8fymByjlP+cBLyTr4bo/AAAAP6wAAAAAAAAAARwMAACKAQAAwKcEFKk/5T+1z6tCP4G5PwAAAD/LAAAAAAAAAAEdDAAAigEAAHZJfViqVOU/79g3BngSuD8AAAA/ywAAAAAAAAABHgwAAIoBAABEdT2x+2rlP3H0hjUe3LY/AAAAP8sAAAAAAAAAAR8MAACKAQAA3Ixu4ax+5T+lXah1FtC1PwAAAD/qAAAAAAAAAAEgDAAAigEAAPpWBXfumOU/B/AV74V9tD8AAAA/6gAAAAAAAAABIQwAAIoBAAAaIZwMMLPlP9O9kg3aHLM/AAAAP+oAAAAAAAAAASIMAACKAQAAqBNR87HS5T/jndKXm/SxPwAAAD8KAQAAAAAAAAEjDAAAigEAAP7xdrGT7+U/iUIDfXjasD8AAAA/CgEAAAAAAAABJAwAAIoBAABU0JxvdQzmP35XSXrhnK8/AAAAPwoBAAAAAAAAASUMAACKAQAAxjgKQqcq5j8Os22wCKGtPwAAAD8ZAQAAAAAAAAEmDAAAigEAAG61Bj15S+Y/Aqo2CNT5qz8AAAA/GQEAAAAAAAABJwwAAIoBAAAWMgM4S2zmP5YFWz77/ak/AAAAPzkBAAAAAAAAASgMAACKAQAALNcdhF2S5j/6152+6+WnPwAAAD85AQAAAAAAAAEpDAAAigEAACTy8Lsft+Y/1kWFYIAipj8AAAA/OQEAAAAAAAABKgwAAIoBAADObu228dfmP4Yqi0zeQqQ/AAAAP1gBAAAAAAAAASsMAACKAQAAxonA7rP85j96IVSkqZuiPwAAAD9YAQAAAAAAAAEsDAAAigEAANwu2zrGIuc/KgZakAe8oD8AAAA/WAEAAAAAAAABLQwAAIoBAAAMXj2bKErnP8gezKeAmp4/AAAAP3cBAAAAAAAAAS4MAACKAQAAqrW9TMt25z8o6Nd/PNuaPwAAAD93AQAAAAAAAAEvDAAAigEAABD5rtXNoOc/JNZpL9OMlz8AAAA/dwEAAAAAAAABMAwAAIoBAABAKBE2MMjnP6gxjmX6kJU/AAAAP4cBAAAAAAAAATEMAACKAQAAwvVJ04Lz5z/4eu8vtFyTPwAAAD+HAQAAAAAAAAEyDAAAigEAAHjXEZl1Ieg/9LGNjgDwkD8AAAA/pgEAAAAAAAABMwwAAIoBAABozWiHCFLoP3D23bF0d40/AAAAP6YBAAAAAAAAATQMAACKAQAAIK8wTft/6D8g0qz1nfCJPwAAAD+mAQAAAAAAAAE1DAAAigEAAA6lhzuOsOg/IEDpsjYXhT8AAAA/xQEAAAAAAAABNgwAAIoBAADGhk8Bgd7oPziuJXDPPYA/AAAAP8UBAAAAAAAAATcMAACKAQAAmvJe28MN6T8wgSbTfdZ9PwAAAD/FAQAAAAAAAAE4DAAAigEAAFLUJqG2O+k/oBPpZ/FteT8AAAA/1QEAAAAAAAABOQwAAIoBAACQaFTMOXDpPyBdn02vI3Q/AAAAP9UBAAAAAAAAAToMAACKAQAAnOjyzhyi6T/gOG6R2JxwPwAAAD/0AQAAAAAAAAE7DAAAigEAAPYGaA7w1+k/gN/DxEV2bz8AAAA/9AEAAAAAAAABPAwAAIoBAAB41KCrQgPqPyApeqoDLGo/AAAAPwQCAAAAAAAAAT0MAACKAQAAFCwhXeUv6j/glmFMmGhoPwAAAD8EAgAAAAAAAAE+DAAAigEAALKDoQ6IXOo/QHIwkMHhZD8AAAA/EwIAAAAAAAABPwwAAIoBAACgefj8Go3qPyC7kghv72s/AAAAPxMCAAAAAAAAAUAMAACKAQAAkG9P66296j/ggXpAjn5xPwAAAD8zAgAAAAAAAAFBDAAAigEAAEZRF7Gg6+o/AMuG70Ngcj8AAAA/MwIAAAAAAAABQgwAAIoBAACulAg6oxXrP+CBekCOfnE/AAAAPzMCAAAAAAAAAUMMAACKAQAA+E2yrlU+6z8gXZ9NryN0PwAAAD9SAgAAAAAAAAFEDAAAigEAACp9FA+4Zes/gMrcuDuMeD8AAAA/UgIAAAAAAAABRQwAAIoBAACqSk2sCpHrPzCBJtN91n0/AAAAP1ICAAAAAAAAAUYMAACKAQAA2nmvDG246z/QG7j2X5CBPwAAAD9xAgAAAAAAAAFHDAAAigEAAAqpEW3P3+s/mBtj21umhD8AAAA/cQIAAAAAAAABSAwAAIoBAAA62HPNMQfsP4hkGm8Nnog/AAAAP3ECAAAAAAAAAUkMAACKAQAAUH2OGUQt7D/4GmSJT+iNPwAAAD+BAgAAAAAAAAFKDAAAigEAABSE0ihmT+w/tJ/KIpO3kD8AAAA/gQIAAAAAAAABSwwAAIoBAADyFF5M2HLsP2BWaVjZ65I/AAAAP6ACAAAAAAAAAUwMAACKAQAAzqXpb0qW7D/wQ1HRZ8mVPwAAAD+gAgAAAAAAAAFNDAAAigEAAHYi5moct+w/vEP8tWPfmD8AAAA/sAIAAAAAAAABTgwAAIoBAACY7HwAXtHsP1ixjjz0MZo/AAAAP7ACAAAAAAAAAU8MAACKAQAA1EBbqu/s7D9MMeQu8rybPwAAAD+/AgAAAAAAAAFQDAAAigEAAJZHn7kRD+0/LLE5IfBHnT8AAAA/vwIAAAAAAAABUQwAAIoBAAAkOlSgky7tPxAxjxPu0p4/AAAAP94CAAAAAAAAAVIMAACKAQAAlqLBcsVM7T8qBlqQB7ygPwAAAD/eAgAAAAAAAAFTDAAAigEAAOqA5zCnae0/8vzNzM4qoj8AAAA/3gIAAAAAAAABVAwAAIoBAADUNu+dSIHtP2rhfp0oYaM/AAAAP+4CAAAAAAAAAVUMAACKAQAAvuz2CuqY7T9SYdSPJuykPwAAAD/uAgAAAAAAAAFWDAAAigEAAIwYt2M7r+0/PuEpgiR3pj8AAAA/DQMAAAAAAAABVwwAAIoBAADIbJUNzcrtP2pzQuCPOqg/AAAAPw0DAAAAAAAAAVgMAACKAQAAtCKdem7i7T/aFx6qaDaqPwAAAD8dAwAAAAAAAAFZDAAAigEAAIBOXdO/+O0/mg6S5i+lqz8AAAA/HQMAAAAAAAABWgwAAIoBAAAaZo4DcQzuPx7zQreJ26w/AAAAPy0DAAAAAAAAAVsMAACKAQAABByWcBIk7j/i6bbzUEquPwAAAD8tAwAAAAAAAAFcDAAAigEAAOrRnd2zO+4/wmkM5k7Vrz8AAAA/TAMAAAAAAAABXQwAAIoBAACecxYitVDuP/l9EiJdzLA/AAAAP0wDAAAAAAAAAV4MAACKAQAAVBWPZrZl7j8Pxx7REq6xPwAAAD9MAwAAAAAAAAFfDAAAigEAAAa3B6u3eu4/t9Qb2+Odsj8AAAA/awMAAAAAAAABYAwAAIoBAABouqmyyIvuPxvQVXlHVbM/AAAAP2sDAAAAAAAAAWEMAACKAQAAyr1Lutmc7j/pBp+8j/6zPwAAAD9rAwAAAAAAAAFiDAAAigEAAL6Yz3CqqO4/mbQGSqGLtD8AAAA/ewMAAAAAAAABYwwAAIoBAABg1XzqirDuP/uvQOgEQ7U/AAAAP3sDAAAAAAAAAWQMAACKAQAAtHNTJ3u07j/J5okrTey1PwAAAD+aAwAAAAAAAAFlDAAAigEAALRzUyd7tO4/NYIuTfFAtj8AAAA/mgMAAAAAAAABZgwAAIoBAAAaXCL3yaDuP+fPAF5Da7Y/AAAAP5oDAAAAAAAAAWcMAACKAQAAGlwi98mg7j/nzwBeQ2u2PwAAAD+qAwAAAAAAAAFoDAAAigEAABpcIvfJoO4/588AXkNrtj8AAAA/qgMAAAAAAAABaQwAAIoBAAAaXCL3yaDuP+fPAF5Da7Y/AAAAP8kDAAAAAAAAAWoMAACKAQAAlo7pWXd17j+uhQVM/XKoPwAAAD8AAAAAAAAAAAFrDAAAigEAAJaO6Vl3de4/roUFTP1yqD8AAAA/HwAAAAAAAAABbAwAAIoBAACWjulZd3XuP66FBUz9cqg/AAAAPx8AAAAAAAAAAW0MAACKAQAAlo7pWXd17j+uhQVM/XKoPwAAAD8fAAAAAAAAAAFuDAAAigEAAJaO6Vl3de4/roUFTP1yqD8AAAA/LwAAAAAAAAABbwwAAIoBAADeB0RNOIXuP068+XNBMqw/AAAAPy8AAAAAAAAAAXAMAACKAQAAMKYaiiiJ7j+mF8mOZEytPwAAAD9OAAAAAAAAAAFxDAAAigEAAJzOONtoju4/SoVbFfWerj8AAAA/TgAAAAAAAAABcgwAAIoBAABclS1pmZfuP92Um+9mTbA/AAAAP04AAAAAAAAAAXMMAACKAQAANOZpCxqi7j/tPT0b3JGxPwAAAD9eAAAAAAAAAAF0DAAAigEAACrB7cHqre4/2V39kBq6sj8AAAA/bQAAAAAAAAABdQwAAIoBAAAenHF4u7nuP8HdUoMYRbQ/AAAAP20AAAAAAAAAAXYMAACKAQAA+uytGjzE7j+v/RL5Vm21PwAAAD99AAAAAAAAAAF3DAAAigEAALizoqhsze4/v6a0JMyxtj8AAAA/fQAAAAAAAAABeAwAAIoBAABc8E8iTdXuP/d4oom4r7c/AAAAP5wAAAAAAAAAAXkMAACKAQAAxhhuc43a7j8Nwq44bpG4PwAAAD+cAAAAAAAAAAF6DAAAigEAAOKitYfd2+4/tc+rQj+BuT8AAAA/nAAAAAAAAAABewwAAIoBAACsjiZfPdnuP/FBBCtsHLo/AAAAP7wAAAAAAAAAAXwMAACKAQAA0j3qvLzO7j/NGLjx9GK6PwAAAD+8AAAAAAAAAAF9DAAAigEAAB6ccXi7ue4/Xd2oTBBxuj8AAAA/vAAAAAAAAAABfgwAAIoBAACuMwSmiZvuP80YuPH0Yro/AAAAP9sAAAAAAAAAAX8MAACKAQAA9FE84JZt7j/NGLjx9GK6PwAAAD/bAAAAAAAAAAGADAAAigEAAHSEA0NEQu4/8UEEK2wcuj8AAAA/2wAAAAAAAAABgQwAAIoBAABcn5l1QAPuPz/0MRoa8rk/AAAAP+oAAAAAAAAAAYIMAACKAQAAXJ+ZdUAD7j8/9DEaGvK5PwAAAD/qAAAAAAAAAAGDDAAAigEAAFyfmXVAA+4/P/QxGhryuT8AAAA/+gAAAAAAAAABhAwAAIoBAABcn5l1QAPuPz/0MRoa8rk/AAAAPwoBAAAAAAAAAYUMAACKAQAAMGgjslt95z94UHiPi/bEPwAAAD8AAAAAAAAAAAGGDAAAigEAADBoI7Jbfec/eFB4j4v2xD8AAAA/HgAAAAAAAAABhwwAAIoBAAAwaCOyW33nP3hQeI+L9sQ/AAAAPx4AAAAAAAAAAYgMAACKAQAA4gmc9lyS5z8u7v/hfe/EPwAAAD8eAAAAAAAAAAGJDAAAigEAABD5rtXNoOc/Lu7/4X3vxD8AAAA/PQAAAAAAAAABigwAAIoBAADCmicaz7XnP8Cy8DyZ/cQ/AAAAPz0AAAAAAAAAAYsMAACKAQAA4mS+rxDQ5z94AMNN6yfFPwAAAD89AAAAAAAAAAGMDAAAigEAAOikDTEC6ec/wGI7+/guxT8AAAA/TQAAAAAAAAABjQwAAIoBAAA+gzPv4wXoPy6eSqDdIMU/AAAAP1wAAAAAAAAAAY4MAACKAQAAeNcRmXUh6D94AMNN6yfFPwAAAD9cAAAAAAAAAAGPDAAAigEAACBUDpRHQug/mtlZRcISxT8AAAA/bAAAAAAAAAABkAwAAIoBAAB4MjRSKV/oP1J34Ze0C8U/AAAAP2wAAAAAAAAAAZEMAACKAQAAsoYS/Lp66D+a2VlFwhLFPwAAAD+LAAAAAAAAAAGSDAAAigEAAJw8Gmlckug/Unfhl7QLxT8AAAA/iwAAAAAAAAABkwwAAIoBAABO3pKtXafoP8BiO/v4LsU/AAAAP4sAAAAAAAAAAZQMAACKAQAABIAL8l686D+aiaQDIkTFPwAAAD+bAAAAAAAAAAGVDAAAigEAAC5vHtHPyug/4uscsS9LxT8AAAA/mwAAAAAAAAABlgwAAIoBAAAiSqKHoNboPyxOlV49UsU/AAAAP7oAAAAAAAAAAZcMAACKAQAA4hCXFdHf6D9QJyxWFD3FPwAAAD+6AAAAAAAAAAGYDAAAigEAAE45tWYR5eg/wGI7+/guxT8AAAA/ygAAAAAAAAABmQwAAIoBAABOObVmEeXoP3gAw03rJ8U/AAAAP8oAAAAAAAAAAZoMAACKAQAATjm1ZhHl6D8unkqg3SDFPwAAAD/ZAAAAAAAAAAGbDAAAigEAAE45tWYR5eg/eADDTesnxT8AAAA/2QAAAAAAAAABnAwAAIoBAABOObVmEeXoPy6eSqDdIMU/AAAAP+kAAAAAAAAAAZ0MAACKAQAAPtTpm/DX6D94AMNN6yfFPwAAAD/5AAAAAAAAAAGeDAAAigEAAOw1E18A1Og/Lp5KoN0gxT8AAAA/+QAAAAAAAAABnwwAAIoBAACalzwiENDoPy7u/+F978Q/AAAAPxgBAAAAAAAAAaAMAACKAQAASvll5R/M6D98oC3RK8XEPwAAAD8YAQAAAAAAAAGhDAAAigEAANzQR5Tfxug/7ivyt7CFxD8AAAA/GAEAAAAAAAABogwAAIoBAAA4lJoa/77oP2C3tp41RsQ/AAAAPzcBAAAAAAAAAaMMAACKAQAA6PXD3Q676D8+fooqn/jDPwAAAD83AQAAAAAAAAGkDAAAigEAACgvz0/eseg/1uLlCPujwz8AAAA/NwEAAAAAAAABpQwAAIoBAABqaNrBrajoP5LQIp2Na8M/AAAAP0cBAAAAAAAAAaYMAACKAQAAkheeHy2e6D8qNX576RbDPwAAAD9HAQAAAAAAAAGnDAAAigEAAEqeQyxsjug/BqycxbL6wj8AAAA/ZgEAAAAAAAABqAwAAIoBAAAGJek4q37oP3g3Yaw3u8I/AAAAP2YBAAAAAAAAAakMAACKAQAA9L8dbopx6D/mcnBRHK3CPwAAAD92AQAAAAAAAAGqDAAAigEAAADlmbe5Zeg/nhD4ow6mwj8AAAA/dgEAAAAAAAABqwwAAIoBAABCHqUpiVzoP+ZycFEcrcI/AAAAP4UBAAAAAAAAAawMAACKAQAA1PWG2EhX6D8MTAdJ85fCPwAAAD+FAQAAAAAAAAGtDAAAigEAAIJXsJtYU+g/MNXo/im0wj8AAAA/pAEAAAAAAAABrgwAAIoBAACCV7CbWFPoP5rAQmJu18I/AAAAP6QBAAAAAAAAAa8MAACKAQAAglewm1hT6D+8SSQYpfPCPwAAAD+kAQAAAAAAAAGwDAAAigEAABpv4csJZ+g/dJf2KPcdwz8AAAA/tAEAAAAAAAABsQwAAIoBAABi6Du/ynboP0puqu9/ZMM/AAAAP7QBAAAAAAAAAbIMAACKAQAASp5DLGyO6D+OgG1b7ZzDPwAAAD/TAQAAAAAAAAGzDAAAigEAAIbyIdb9qeg/HPWodGjcwz8AAAA/0wEAAAAAAAABtAwAAIoBAAD2Wo+oL8joP2C3tp41RsQ/AAAAP+MBAAAAAAAAAbUMAACKAQAAasP8emHm6D/IUlvA2ZrEPwAAAD/jAQAAAAAAAAG2DAAAigEAADjvvNOy/Og/6IuHNHDoxD8AAAA/8wEAAAAAAAABtwwAAIoBAAB+aBfHcwzpPwrFs6gGNsU/AAAAP/MBAAAAAAAAAbgMAACKAQAABht9LAQT6T8AJUklxpjFPwAAAD8WAgAAAAAAAAG5DAAAigEAAEhUiJ7TCek/+oTeoYX7xT8AAAA/FgIAAAAAAAABugwAAIoBAAB4KMhFgvPoPxhuVdR7esY/AAAAPxYCAAAAAAAAAbsMAACKAQAA7DUTXwDU6D+ikturVuvGPwAAAD81AgAAAAAAAAG8DAAAigEAACgvz0/eseg/DC6Azfo/xz8AAAA/NQIAAAAAAAABvQwAAIoBAADUUKmR/JToP3B5b63+xcc/AAAAPzUCAAAAAAAAAb4MAACKAQAA1FCpkfyU6D9weW+t/sXHPwAAAD9UAgAAAAAAAAG/DAAAigEAANRQqZH8lOg/cHlvrf7Fxz8AAAA/VAIAAAAAAAABwAwAAIoBAADUUKmR/JToP3B5b63+xcc/AAAAP1QCAAAAAAAAAcEMAACKAQAAin1FKZZY7T9op9ZjFrLDPwAAAD8AAAAAAAAAAAHCDAAAigEAANwbHGaGXO0/Sm6q739kwz8AAAA/HwAAAAAAAAABwwwAAIoBAADcGxxmhlztP0puqu9/ZMM/AAAAPx8AAAAAAAAAAcQMAACKAQAA1DbvnUiB7T9wR0HnVk/DPwAAAD8fAAAAAAAAAAHFDAAAigEAAPQAhjOKm+0/Sm6q739kwz8AAAA/LwAAAAAAAAABxgwAAIoBAADUkRFX/L7tPwIMMkJyXcM/AAAAPy8AAAAAAAAAAccMAACKAQAAHku7y67n7T8CDDJCcl3DPwAAAD9OAAAAAAAAAAHIDAAAigEAABpmjgNxDO4/Sm6q739kwz8AAAA/TgAAAAAAAAAByQwAAIoBAAAsC6lPgzLuPwIMMkJyXcM/AAAAP04AAAAAAAAAAcoMAACKAQAA7hHtXqVU7j8o5cg5SUjDPwAAAD9tAAAAAAAAAAHLDAAAigEAAOoswJZnee4/AgwyQnJdwz8AAAA/bQAAAAAAAAABzAwAAIoBAAAaXCL3yaDuP0puqu9/ZMM/AAAAP20AAAAAAAAAAc0MAACKAQAA3GJmBuzC7j8CDDJCcl3DPwAAAD+NAAAAAAAAAAHODAAAigEAAP4s/Zst3e4/AgwyQnJdwz8AAAA/jQAAAAAAAAABzwwAAIoBAABgMJ+jPu7uPyjlyDlJSMM/AAAAP40AAAAAAAAAAdAMAACKAQAAiB+ygq/87j9wR0HnVk/DPwAAAD+cAAAAAAAAAAHRDAAAigEAAErmphDgBe8/liDY3i06wz8AAAA/nAAAAAAAAAAB0gwAAIoBAABK5qYQ4AXvP0y+XzEgM8M/AAAAP7sAAAAAAAAAAdMMAACKAQAASuamEOAF7z+8+W7WBCXDPwAAAD+7AAAAAAAAAAHUDAAAigEAAErmphDgBe8/4tIFztsPwz8AAAA/uwAAAAAAAAAB1QwAAIoBAAA4gdtFv/juPyo1fnvpFsM/AAAAP9sAAAAAAAAAAdYMAACKAQAAzFi99H7z7j/i0gXO2w/DPwAAAD/bAAAAAAAAAAHXDAAAigEAANZ9OT6u5+4/lnCNIM4Iwz8AAAA/2wAAAAAAAAAB2AwAAIoBAAB2epc2ndbuPwasnMWy+sI/AAAAP/oAAAAAAAAAAdkMAACKAQAAFHf1LozF7j8I/FEHU8nCPwAAAD/6AAAAAAAAAAHaDAAAigEAABA3pq2arO4/5nJwURytwj8AAAA/+gAAAAAAAAAB2wwAAIoBAADU4scDCZHuP8g5RN2FX8I/AAAAPxkBAAAAAAAAAdwMAACKAQAAzqJ4ghd47j86xQjECiDCPwAAAD8ZAQAAAAAAAAHdDAAAigEAADaLR1JmZO4/PmVzR0u9wT8AAAA/GQEAAAAAAAAB3gwAAIoBAACecxYitVDuP4wXoTb5ksE/AAAAPykBAAAAAAAAAd8MAACKAQAAjg5LV5RD7j+w8Dcu0H3BPwAAAD8pAQAAAAAAAAHgDAAAigEAAJozx6DDN+4/RgXeyotawT8AAAA/SAEAAAAAAAAB4QwAAIoBAAAsC6lPgzLuP9wZhGdHN8E/AAAAP0gBAAAAAAAAAeIMAACKAQAA9vYZJ+Mv7j+Stwu6OTDBPwAAAD9IAQAAAAAAAAHjDAAAigEAAPb2GSfjL+4/JHz8FFU+wT8AAAA/WAEAAAAAAAAB5AwAAIoBAAAsC6lPgzLuP2zedMJiRcE/AAAAP1gBAAAAAAAAAeUMAACKAQAA0EdWyWM67j9s3nTCYkXBPwAAAD9cAQAAAAAAAAHmDAAAigEAANBHVsljOu4/bN50wmJFwT8AAAA/XAEAAAAAAAAB5wwAAIoBAAAMnDRz9VXuP2qOv4DCdsE/AAAAP3wBAAAAAAAAAegMAACKAQAA2sf0y0Zs7j9CtSiJ64vBPwAAAD98AQAAAAAAAAHpDAAAigEAADCmGoooie4/GIzcT3TSwT8AAAA/iwEAAAAAAAAB6gwAAIoBAADyrF6ZSqvuP6awYidPQ8I/AAAAP4sBAAAAAAAAAesMAACKAQAA7Mcx0QzQ7j8MTAdJ85fCPwAAAD+qAQAAAAAAAAHsDAAAigEAAGAwn6M+7u4/BlzngxIswz8AAAA/qgEAAAAAAAAB7QwAAIoBAABkcO4kMAfvP2in1mMWssM/AAAAP6oBAAAAAAAAAe4MAACKAQAAjl8BBKEV7z/ye6f5UFTEPwAAAD/KAQAAAAAAAAHvDAAAigEAAPyHH1XhGu8/Unfhl7QLxT8AAAA/ygEAAAAAAAAB8AwAAIoBAABYS3LbABPvP2wQo4gKvMU/AAAAP8oBAAAAAAAAAfEMAACKAQAAOIHbRb/47j+K+Rm7ADvGPwAAAD/pAQAAAAAAAAHyDAAAigEAAB6ccXi7ue4/1FuSaA5Cxj8AAAA/6QEAAAAAAAAB8wwAAIoBAAAenHF4u7nuP9RbkmgOQsY/AAAAP+kBAAAAAAAAAfQMAACKAQAAHpxxeLu57j/UW5JoDkLGPwAAAD/5AQAAAAAAAAH1DAAAigEAAB6ccXi7ue4/1FuSaA5Cxj8AAAA/+QEAAAAAAAA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2|29.864|0.8549995|32.833|58.47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281872|recordLength=281889|start=0|end=281872|audioFormat={00001610-0000-0010-8000-00AA00389B71}|audioRate=44100|muted=false|volume=0.8|fadeIn=0|fadeOut=0|videoFormat={34363248-0000-0010-8000-00AA00389B71}|videoRate=15|videoWidth=256|videoHeight=25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BUAAAAYAAAABwMAAAAAAQAAACAAAAAECUlua0F0b21WMQIAAAAJBAAAAAkFAAAACQYAAAAJBwAAAAkIAAAACQkAAAAJCgAAAAkLAAAACQwAAAAJDQAAAAkOAAAACQ8AAAAJEAAAAAkRAAAACRIAAAAJEwAAAAkUAAAACRUAAAAJFgAAAAkXAAAACRgAAAANCwUEAAAAC1BlblN0cm9rZVYxBAAAAApBdHRyaWJ1dGVzBVRyYWNlCVN0YXJ0VGltZQRUeXBlBAQABA9QZW5BdHRyaWJ1dGVzVjECAAAACklua1RyYWNlVjECAAAAEAxBY3Rpb25UeXBlVjECAAAAAgAAAAkZAAAACRoAAAB4CwIAAAAAAAXl////DEFjdGlvblR5cGVWMQEAAAAHdmFsdWVfXwAIAgAAAAAAAAABBQAAAAQAAAAJHAAAAAkdAAAAaBACAAAAAAAB4v///+X///8AAAAAAQYAAAAEAAAACR8AAAAJIAAAAKsUAgAAAAAAAd/////l////AAAAAAEHAAAABAAAAAkiAAAACSMAAABrFwIAAAAAAAHc////5f///wAAAAABCAAAAAQAAAAJJQAAAAkmAAAA8BkCAAAAAAAB2f///+X///8AAAAAAQkAAAAEAAAACSgAAAAJKQAAAKkdAgAAAAAAAdb////l////AAAAAAEKAAAABAAAAAkrAAAACSwAAAAXIQIAAAAAAAHT////5f///wAAAAABCwAAAAQAAAAJLgAAAAkvAAAAqCUCAAAAAAAB0P///+X///8AAAAAAQwAAAAEAAAACTEAAAAJMgAAAJgsAgAAAAAAAc3////l////AAAAAAENAAAABAAAAAk0AAAACTUAAAB7MwIAAAAAAAHK////5f///wAAAAABDgAAAAQAAAAJNwAAAAk4AAAA1DUCAAAAAAABx////+X///8AAAAAAQ8AAAAEAAAACToAAAAJOwAAAIk4AgAAAAAAAcT////l////AAAAAAEQAAAABAAAAAk9AAAACT4AAACqOgIAAAAAAAHB////5f///wAAAAABEQAAAAQAAAAJQAAAAAlBAAAABT4CAAAAAAABvv///+X///8AAAAAARIAAAAEAAAACUMAAAAJRAAAALtBAgAAAAAAAbv////l////AAAAAAETAAAABAAAAAlGAAAACUcAAAAxjwIAAAAAAAG4////5f///wAAAAABFAAAAAQAAAAJSQAAAAlKAAAAGJQCAAAAAAABtf///+X///8AAAAAARUAAAAEAAAACUwAAAAJTQAAAIqfAgAAAAAAAbL////l////AAAAAAEWAAAABAAAAAlPAAAACVAAAABRsgIAAAAAAAGv////5f///wAAAAABFwAAAAQAAAAJUgAAAAlTAAAAPbkCAAAAAAABrP///+X///8AAAAAARgAAAAEAAAACVUAAAAJVgAAAAq8AgAAAAAAAan////l////AAAAAAUZAAAAD1BlbkF0dHJpYnV0ZXNWMQoAAAAHX2NvbG9yQQdfY29sb3JSB19jb2xvckcHX2NvbG9yQgpGaXRUb0N1cnZlBkhlaWdodA5JZ25vcmVQcmVzc3VyZQ1Jc0hpZ2hsaWdodGVyBVNoYXBlBVdpZHRoAAAAAAAAAAAEAAICAgIBBgEBDEJydXNoU2hhcGVWMQIAAAAGAgAAAP8AAAAAAAAAAAAACEAAAAWo////DEJydXNoU2hhcGVWMQEAAAAHdmFsdWVfXwAIAgAAAAEAAAAAAAAAAAAIQAUaAAAACklua1RyYWNlVjEDAAAADUxpc3RgMStfaXRlbXMMTGlzdGAxK19zaXplD0xpc3RgMStfdmVyc2lvbgQAABhTaGFyZWQuSW5raW5nLklua1BvaW50W10CAAAACAgCAAAACVkAAABEAAAARAAAAAEcAAAAGQAAAP8AAAAAAAAAAAAACEAAAAGm////qP///wEAAAAAAAAAAAAIQAEdAAAAGgAAAAlbAAAAPQAAAD0AAAABHwAAABkAAAD/AAAAAAAAAAAAAAhAAAABpP///6j///8BAAAAAAAAAAAACEABIAAAABoAAAAJXQAAACMAAAAjAAAAASIAAAAZAAAA/wAAAAAAAAAAAAAIQAAAAaL///+o////AQAAAAAAAAAAAAhAASMAAAAaAAAACV8AAAAkAAAAJAAAAAElAAAAGQAAAP8AAAAAAAAAAAAACEAAAAGg////qP///wEAAAAAAAAAAAAIQAEmAAAAGgAAAAlhAAAAJAAAACQAAAABKAAAABkAAAD/AAAAAAAAAAAAAAhAAAABnv///6j///8BAAAAAAAAAAAACEABKQAAABoAAAAJYwAAACoAAAAqAAAAASsAAAAZAAAA/wAAAAAAAAAAAAAIQAAAAZz///+o////AQAAAAAAAAAAAAhAASwAAAAaAAAACWUAAAA6AAAAOgAAAAEuAAAAGQAAAP8AAAAAAAAAAAAACEAAAAGa////qP///wEAAAAAAAAAAAAIQAEvAAAAGgAAAAlnAAAALAAAACwAAAABMQAAABkAAAD/AAAAAAAAAAAAAAhAAAABmP///6j///8BAAAAAAAAAAAACEABMgAAABoAAAAJaQAAAB8AAAAfAAAAATQAAAAZAAAA/wAAAAAAAAAAAAAIQAAAAZb///+o////AQAAAAAAAAAAAAhAATUAAAAaAAAACWsAAAATAAAAEwAAAAE3AAAAGQAAAP8AAAAAAAAAAAAACEAAAAGU////qP///wEAAAAAAAAAAAAIQAE4AAAAGgAAAAltAAAAIwAAACMAAAABOgAAABkAAAD/AAAAAAAAAAAAAAhAAAABkv///6j///8BAAAAAAAAAAAACEABOwAAABoAAAAJbwAAACgAAAAoAAAAAT0AAAAZAAAA/wAAAAAAAAAAAAAIQAAAAZD///+o////AQAAAAAAAAAAAAhAAT4AAAAaAAAACXEAAAAiAAAAIgAAAAFAAAAAGQAAAP8AAAAAAAAAAAAACEAAAAGO////qP///wEAAAAAAAAAAAAIQAFBAAAAGgAAAAlzAAAAOwAAADsAAAABQwAAABkAAAD/AAAAAAAAAAAAAAhAAAABjP///6j///8BAAAAAAAAAAAACEABRAAAABoAAAAJdQAAAEYAAABGAAAAAUYAAAAZAAAA/wAAAAAAAAAAAAAIQAAAAYr///+o////AQAAAAAAAAAAAAhAAUcAAAAaAAAACXcAAABFAAAARQAAAAFJAAAAGQAAAP8AAAAAAAAAAAAACEAAAAGI////qP///wEAAAAAAAAAAAAIQAFKAAAAGgAAAAl5AAAALQAAAC0AAAABTAAAABkAAAD//wAAAAAAAAAAAAhAAAABhv///6j///8BAAAAAAAAAAAACEABTQAAABoAAAAJewAAAE0AAABNAAAAAU8AAAAZAAAA/wAA/wAAAAAAAAAIQAAAAYT///+o////AQAAAAAAAAAAAAhAAVAAAAAaAAAACX0AAAA8AAAAPAAAAAFSAAAAGQAAAP8AAP8AAAAAAAAACEAAAAGC////qP///wEAAAAAAAAAAAAIQAFTAAAAGgAAAAl/AAAAJAAAACQAAAABVQAAABkAAAD/AAD/AAAAAAAAAAhAAAABgP///6j///8BAAAAAAAAAAAACEABVgAAABoAAAAJgQAAAC8AAAAvAAAAB1kAAAAAAQAAAIAAAAAECklua1BvaW50VjECAAAACYIAAAAJgwAAAAmEAAAACYUAAAAJhgAAAAmHAAAACYgAAAAJiQAAAAmKAAAACYsAAAAJjAAAAAmNAAAACY4AAAAJjwAAAAmQAAAACZEAAAAJkgAAAAmTAAAACZQAAAAJlQAAAAmWAAAACZcAAAAJmAAAAAmZAAAACZoAAAAJmwAAAAmcAAAACZ0AAAAJngAAAAmfAAAACaAAAAAJoQAAAAmiAAAACaMAAAAJpAAAAAmlAAAACaYAAAAJpwAAAAmoAAAACakAAAAJqgAAAAmrAAAACawAAAAJrQAAAAmuAAAACa8AAAAJsAAAAAmxAAAACbIAAAAJswAAAAm0AAAACbUAAAAJtgAAAAm3AAAACbgAAAAJuQAAAAm6AAAACbsAAAAJvAAAAAm9AAAACb4AAAAJvwAAAAnAAAAACcEAAAAJwgAAAAnDAAAACcQAAAAJxQAAAA08B1sAAAAAAQAAAEAAAAAECklua1BvaW50VjECAAAACcYAAAAJxwAAAAnIAAAACckAAAAJygAAAAnLAAAACcwAAAAJzQAAAAnOAAAACc8AAAAJ0AAAAAnRAAAACdIAAAAJ0wAAAAnUAAAACdUAAAAJ1gAAAAnXAAAACdgAAAAJ2QAAAAnaAAAACdsAAAAJ3AAAAAndAAAACd4AAAAJ3wAAAAngAAAACeEAAAAJ4gAAAAnjAAAACeQAAAAJ5QAAAAnmAAAACecAAAAJ6AAAAAnpAAAACeoAAAAJ6wAAAAnsAAAACe0AAAAJ7gAAAAnvAAAACfAAAAAJ8QAAAAnyAAAACfMAAAAJ9AAAAAn1AAAACfYAAAAJ9wAAAAn4AAAACfkAAAAJ+gAAAAn7AAAACfwAAAAJ/QAAAAn+AAAACf8AAAAJAAEAAAkBAQAACQIBAAANAwddAAAAAAEAAABAAAAABApJbmtQb2ludFYxAgAAAAkDAQAACQQBAAAJBQEAAAkGAQAACQcBAAAJCAEAAAkJAQAACQoBAAAJCwEAAAkMAQAACQ0BAAAJDgEAAAkPAQAACRABAAAJEQEAAAkSAQAACRMBAAAJFAEAAAkVAQAACRYBAAAJFwEAAAkYAQAACRkBAAAJGgEAAAkbAQAACRwBAAAJHQEAAAkeAQAACR8BAAAJIAEAAAkhAQAACSIBAAAJIwEAAAkkAQAACSUBAAANHQdfAAAAAAEAAABAAAAABApJbmtQb2ludFYxAgAAAAkmAQAACScBAAAJKAEAAAkpAQAACSoBAAAJKwEAAAksAQAACS0BAAAJLgEAAAkvAQAACTABAAAJMQEAAAkyAQAACTMBAAAJNAEAAAk1AQAACTYBAAAJNwEAAAk4AQAACTkBAAAJOgEAAAk7AQAACTwBAAAJPQEAAAk+AQAACT8BAAAJQAEAAAlBAQAACUIBAAAJQwEAAAlEAQAACUUBAAAJRgEAAAlHAQAACUgBAAAJSQEAAA0cB2EAAAAAAQAAAEAAAAAECklua1BvaW50VjECAAAACUoBAAAJSwEAAAlMAQAACU0BAAAJTgEAAAlPAQAACVABAAAJUQEAAAlSAQAACVMBAAAJVAEAAAlVAQAACVYBAAAJVwEAAAlYAQAACVkBAAAJWgEAAAlbAQAACVwBAAAJXQEAAAleAQAACV8BAAAJYAEAAAlhAQAACWIBAAAJYwEAAAlkAQAACWUBAAAJZgEAAAlnAQAACWgBAAAJaQEAAAlqAQAACWsBAAAJbAEAAAltAQAADRwHYwAAAAABAAAAQAAAAAQKSW5rUG9pbnRWMQIAAAAJbgEAAAlvAQAACXABAAAJcQEAAAlyAQAACXMBAAAJdAEAAAl1AQAACXYBAAAJdwEAAAl4AQAACXkBAAAJegEAAAl7AQAACXwBAAAJfQEAAAl+AQAACX8BAAAJgAEAAAmBAQAACYIBAAAJgwEAAAmEAQAACYUBAAAJhgEAAAmHAQAACYgBAAAJiQEAAAmKAQAACYsBAAAJjAEAAAmNAQAACY4BAAAJjwEAAAmQAQAACZEBAAAJkgEAAAmTAQAACZQBAAAJlQEAAAmWAQAACZcBAAANFgdlAAAAAAEAAABAAAAABApJbmtQb2ludFYxAgAAAAmYAQAACZkBAAAJmgEAAAmbAQAACZwBAAAJnQEAAAmeAQAACZ8BAAAJoAEAAAmhAQAACaIBAAAJowEAAAmkAQAACaUBAAAJpgEAAAmnAQAACagBAAAJqQEAAAmqAQAACasBAAAJrAEAAAmtAQAACa4BAAAJrwEAAAmwAQAACbEBAAAJsgEAAAmzAQAACbQBAAAJtQEAAAm2AQAACbcBAAAJuAEAAAm5AQAACboBAAAJuwEAAAm8AQAACb0BAAAJvgEAAAm/AQAACcABAAAJwQEAAAnCAQAACcMBAAAJxAEAAAnFAQAACcYBAAAJxwEAAAnIAQAACckBAAAJygEAAAnLAQAACcwBAAAJzQEAAAnOAQAACc8BAAAJ0AEAAAnRAQAADQYHZwAAAAABAAAAQAAAAAQKSW5rUG9pbnRWMQIAAAAJ0gEAAAnTAQAACdQBAAAJ1QEAAAnWAQAACdcBAAAJ2AEAAAnZAQAACdoBAAAJ2wEAAAncAQAACd0BAAAJ3gEAAAnfAQAACeABAAAJ4QEAAAniAQAACeMBAAAJ5AEAAAnlAQAACeYBAAAJ5wEAAAnoAQAACekBAAAJ6gEAAAnrAQAACewBAAAJ7QEAAAnuAQAACe8BAAAJ8AEAAAnxAQAACfIBAAAJ8wEAAAn0AQAACfUBAAAJ9gEAAAn3AQAACfgBAAAJ+QEAAAn6AQAACfsBAAAJ/AEAAAn9AQAADRQHaQAAAAABAAAAIAAAAAQKSW5rUG9pbnRWMQIAAAAJ/gEAAAn/AQAACQACAAAJAQIAAAkCAgAACQMCAAAJBAIAAAkFAgAACQYCAAAJBwIAAAkIAgAACQkCAAAJCgIAAAkLAgAACQwCAAAJDQIAAAkOAgAACQ8CAAAJEAIAAAkRAgAACRICAAAJEwIAAAkUAgAACRUCAAAJFgIAAAkXAgAACRgCAAAJGQIAAAkaAgAACRsCAAAJHAIAAAoHawAAAAABAAAAIAAAAAQKSW5rUG9pbnRWMQIAAAAJHQIAAAkeAgAACR8CAAAJIAIAAAkhAgAACSICAAAJIwIAAAkkAgAACSUCAAAJJgIAAAknAgAACSgCAAAJKQIAAAkqAgAACSsCAAAJLAIAAAktAgAACS4CAAAJLwIAAA0NB20AAAAAAQAAAEAAAAAECklua1BvaW50VjECAAAACTACAAAJMQIAAAkyAgAACTMCAAAJNAIAAAk1AgAACTYCAAAJNwIAAAk4AgAACTkCAAAJOgIAAAk7AgAACTwCAAAJPQIAAAk+AgAACT8CAAAJQAIAAAlBAgAACUICAAAJQwIAAAlEAgAACUUCAAAJRgIAAAlHAgAACUgCAAAJSQIAAAlKAgAACUsCAAAJTAIAAAlNAgAACU4CAAAJTwIAAAlQAgAACVECAAAJUgIAAA0dB28AAAAAAQAAAEAAAAAECklua1BvaW50VjECAAAACVMCAAAJVAIAAAlVAgAACVYCAAAJVwIAAAlYAgAACVkCAAAJWgIAAAlbAgAACVwCAAAJXQIAAAleAgAACV8CAAAJYAIAAAlhAgAACWICAAAJYwIAAAlkAgAACWUCAAAJZgIAAAlnAgAACWgCAAAJaQIAAAlqAgAACWsCAAAJbAIAAAltAgAACW4CAAAJbwIAAAlwAgAACXECAAAJcgIAAAlzAgAACXQCAAAJdQIAAAl2AgAACXcCAAAJeAIAAAl5AgAACXoCAAANGAdxAAAAAAEAAABAAAAABApJbmtQb2ludFYxAgAAAAl7AgAACXwCAAAJfQIAAAl+AgAACX8CAAAJgAIAAAmBAgAACYICAAAJgwIAAAmEAgAACYUCAAAJhgIAAAmHAgAACYgCAAAJiQIAAAmKAgAACYsCAAAJjAIAAAmNAgAACY4CAAAJjwIAAAmQAgAACZECAAAJkgIAAAmTAgAACZQCAAAJlQIAAAmWAgAACZcCAAAJmAIAAAmZAgAACZoCAAAJmwIAAAmcAgAADR4HcwAAAAABAAAAQAAAAAQKSW5rUG9pbnRWMQIAAAAJnQIAAAmeAgAACZ8CAAAJoAIAAAmhAgAACaICAAAJowIAAAmkAgAACaUCAAAJpgIAAAmnAgAACagCAAAJqQIAAAmqAgAACasCAAAJrAIAAAmtAgAACa4CAAAJrwIAAAmwAgAACbECAAAJsgIAAAmzAgAACbQCAAAJtQIAAAm2AgAACbcCAAAJuAIAAAm5AgAACboCAAAJuwIAAAm8AgAACb0CAAAJvgIAAAm/AgAACcACAAAJwQIAAAnCAgAACcMCAAAJxAIAAAnFAgAACcYCAAAJxwIAAAnIAgAACckCAAAJygIAAAnLAgAACcwCAAAJzQIAAAnOAgAACc8CAAAJ0AIAAAnRAgAACdICAAAJ0wIAAAnUAgAACdUCAAAJ1gIAAAnXAgAADQUHdQAAAAABAAAAgAAAAAQKSW5rUG9pbnRWMQIAAAAJ2AIAAAnZAgAACdoCAAAJ2wIAAAncAgAACd0CAAAJ3gIAAAnfAgAACeACAAAJ4QIAAAniAgAACeMCAAAJ5AIAAAnlAgAACeYCAAAJ5wIAAAnoAgAACekCAAAJ6gIAAAnrAgAACewCAAAJ7QIAAAnuAgAACe8CAAAJ8AIAAAnxAgAACfICAAAJ8wIAAAn0AgAACfUCAAAJ9gIAAAn3AgAACfgCAAAJ+QIAAAn6AgAACfsCAAAJ/AIAAAn9AgAACf4CAAAJ/wIAAAkAAwAACQEDAAAJAgMAAAkDAwAACQQDAAAJBQMAAAkGAwAACQcDAAAJCAMAAAkJAwAACQoDAAAJCwMAAAkMAwAACQ0DAAAJDgMAAAkPAwAACRADAAAJEQMAAAkSAwAACRMDAAAJFAMAAAkVAwAACRYDAAAJFwMAAAkYAwAACRkDAAAJGgMAAAkbAwAACRwDAAAJHQMAAA06B3cAAAAAAQAAAIAAAAAECklua1BvaW50VjECAAAACR4DAAAJHwMAAAkgAwAACSEDAAAJIgMAAAkjAwAACSQDAAAJJQMAAAkmAwAACScDAAAJKAMAAAkpAwAACSoDAAAJKwMAAAksAwAACS0DAAAJLgMAAAkvAwAACTADAAAJMQMAAAkyAwAACTMDAAAJNAMAAAk1AwAACTYDAAAJNwMAAAk4AwAACTkDAAAJOgMAAAk7AwAACTwDAAAJPQMAAAk+AwAACT8DAAAJQAMAAAlBAwAACUIDAAAJQwMAAAlEAwAACUUDAAAJRgMAAAlHAwAACUgDAAAJSQMAAAlKAwAACUsDAAAJTAMAAAlNAwAACU4DAAAJTwMAAAlQAwAACVEDAAAJUgMAAAlTAwAACVQDAAAJVQMAAAlWAwAACVcDAAAJWAMAAAlZAwAACVoDAAAJWwMAAAlcAwAACV0DAAAJXgMAAAlfAwAACWADAAAJYQMAAAliAwAADTsHeQAAAAABAAAAQAAAAAQKSW5rUG9pbnRWMQIAAAAJYwMAAAlkAwAACWUDAAAJZgMAAAlnAwAACWgDAAAJaQMAAAlqAwAACWsDAAAJbAMAAAltAwAACW4DAAAJbwMAAAlwAwAACXEDAAAJcgMAAAlzAwAACXQDAAAJdQMAAAl2AwAACXcDAAAJeAMAAAl5AwAACXoDAAAJewMAAAl8AwAACX0DAAAJfgMAAAl/AwAACYADAAAJgQMAAAmCAwAACYMDAAAJhAMAAAmFAwAACYYDAAAJhwMAAAmIAwAACYkDAAAJigMAAAmLAwAACYwDAAAJjQMAAAmOAwAACY8DAAANEwd7AAAAAAEAAACAAAAABApJbmtQb2ludFYxAgAAAAmQAwAACZEDAAAJkgMAAAmTAwAACZQDAAAJlQMAAAmWAwAACZcDAAAJmAMAAAmZAwAACZoDAAAJmwMAAAmcAwAACZ0DAAAJngMAAAmfAwAACaADAAAJoQMAAAmiAwAACaMDAAAJpAMAAAmlAwAACaYDAAAJpwMAAAmoAwAACakDAAAJqgMAAAmrAwAACawDAAAJrQMAAAmuAwAACa8DAAAJsAMAAAmxAwAACbIDAAAJswMAAAm0AwAACbUDAAAJtgMAAAm3AwAACbgDAAAJuQMAAAm6AwAACbsDAAAJvAMAAAm9AwAACb4DAAAJvwMAAAnAAwAACcEDAAAJwgMAAAnDAwAACcQDAAAJxQMAAAnGAwAACccDAAAJyAMAAAnJAwAACcoDAAAJywMAAAnMAwAACc0DAAAJzgMAAAnPAwAACdADAAAJ0QMAAAnSAwAACdMDAAAJ1AMAAAnVAwAACdYDAAAJ1wMAAAnYAwAACdkDAAAJ2gMAAAnbAwAACdwDAAANMwd9AAAAAAEAAABAAAAABApJbmtQb2ludFYxAgAAAAndAwAACd4DAAAJ3wMAAAngAwAACeEDAAAJ4gMAAAnjAwAACeQDAAAJ5QMAAAnmAwAACecDAAAJ6AMAAAnpAwAACeoDAAAJ6wMAAAnsAwAACe0DAAAJ7gMAAAnvAwAACfADAAAJ8QMAAAnyAwAACfMDAAAJ9AMAAAn1AwAACfYDAAAJ9wMAAAn4AwAACfkDAAAJ+gMAAAn7AwAACfwDAAAJ/QMAAAn+AwAACf8DAAAJAAQAAAkBBAAACQIEAAAJAwQAAAkEBAAACQUEAAAJBgQAAAkHBAAACQgEAAAJCQQAAAkKBAAACQsEAAAJDAQAAAkNBAAACQ4EAAAJDwQAAAkQBAAACREEAAAJEgQAAAkTBAAACRQEAAAJFQQAAAkWBAAACRcEAAAJGAQAAA0EB38AAAAAAQAAAEAAAAAECklua1BvaW50VjECAAAACRkEAAAJGgQAAAkbBAAACRwEAAAJHQQAAAkeBAAACR8EAAAJIAQAAAkhBAAACSIEAAAJIwQAAAkkBAAACSUEAAAJJgQAAAknBAAACSgEAAAJKQQAAAkqBAAACSsEAAAJLAQAAAktBAAACS4EAAAJLwQAAAkwBAAACTEEAAAJMgQAAAkzBAAACTQEAAAJNQQAAAk2BAAACTcEAAAJOAQAAAk5BAAACToEAAAJOwQAAAk8BAAADRwHgQAAAAABAAAAQAAAAAQKSW5rUG9pbnRWMQIAAAAJPQQAAAk+BAAACT8EAAAJQAQAAAlBBAAACUIEAAAJQwQAAAlEBAAACUUEAAAJRgQAAAlHBAAACUgEAAAJSQQAAAlKBAAACUsEAAAJTAQAAAlNBAAACU4EAAAJTwQAAAlQBAAACVEEAAAJUgQAAAlTBAAACVQEAAAJVQQAAAlWBAAACVcEAAAJWAQAAAlZBAAACVoEAAAJWwQAAAlcBAAACV0EAAAJXgQAAAlfBAAACWAEAAAJYQQAAAliBAAACWMEAAAJZAQAAAllBAAACWYEAAAJZwQAAAloBAAACWkEAAAJagQAAAlrBAAADREFggAAAApJbmtQb2ludFYxBAAAAAFYAVkOUHJlc3N1cmVGYWN0b3IJVGltZVN0YW1wAAAAAAYGCxACAAAA3AwD+n/S3j+AmdS7Hw2zPwAAAD8AAAAAAAAAAAGDAAAAggAAANwMA/p/0t4/gJnUux8Nsz8AAAA/IAAAAAAAAAABhAAAAIIAAADcDAP6f9LeP4CZ1LsfDbM/AAAAPyAAAAAAAAAAAYUAAACCAAAA3AwD+n/S3j+AmdS7Hw2zPwAAAD8gAAAAAAAAAAGGAAAAggAAANwMA/p/0t4/gJnUux8Nsz8AAAA/PwAAAAAAAAABhwAAAIIAAADcDAP6f9LeP4CZ1LsfDbM/AAAAPz8AAAAAAAAAAYgAAACCAAAA3AwD+n/S3j+AmdS7Hw2zPwAAAD8/AAAAAAAAAAGJAAAAggAAANwMA/p/0t4/gJnUux8Nsz8AAAA/PwAAAAAAAAABigAAAIIAAADcDAP6f9LeP4CZ1LsfDbM/AAAAPz8AAAAAAAAAAYsAAACCAAAA3AwD+n/S3j+AmdS7Hw2zPwAAAD8/AAAAAAAAAAGMAAAAggAAANwMA/p/0t4/gJnUux8Nsz8AAAA/TgAAAAAAAAABjQAAAIIAAADcDAP6f9LeP4CZ1LsfDbM/AAAAP04AAAAAAAAAAY4AAACCAAAA3AwD+n/S3j+AmdS7Hw2zPwAAAD9eAAAAAAAAAAGPAAAAggAAANwMA/p/0t4/gJnUux8Nsz8AAAA/XgAAAAAAAAABkAAAAIIAAADkxExTWVXePyBsu4wCgbg/AAAAP40AAAAAAAAAAZEAAACCAAAA5MRMU1lV3j8g910Xc425PwAAAD+sAAAAAAAAAAGSAAAAggAAAMzHd77bgt4/gNUu9fM6uz8AAAA/rAAAAAAAAAABkwAAAIIAAACEiEJZPI7eP2B8i5sUfbw/AAAAP6wAAAAAAAAAAZQAAACCAAAAZIttxL673j/gPqJd5fS9PwAAAD/LAAAAAAAAAAGVAAAAggAAAJTNzZTg3d4/wMlE6FUBvz8AAAA/ywAAAAAAAAABlgAAAIIAAAAET2PKofTeP8DJROhVAb8/AAAAP8sAAAAAAAAAAZcAAACCAAAApBJZ0IQt3z/AyUToVQG/PwAAAD/rAAAAAAAAAAGYAAAAggAAAMxUuaCmT98/oM+57iQevT8AAAA/6wAAAAAAAAABmQAAAIIAAAAk2XlB6pPfPyANoyxUprs/AAAAP+sAAAAAAAAAAZoAAACCAAAABNykrGzB3z8g910Xc425PwAAAD/6AAAAAAAAAAGbAAAAggAAAOzezxfv7t8/IOEYApJ0tz8AAAA/+gAAAAAAAAABnAAAAIIAAADqcH3BOA7gP8B3pZmgurQ/AAAAPxoBAAAAAAAAAZ0AAACCAAAAojFIXJkZ4D9gtY7Xz0KzPwAAAD8aAQAAAAAAAAGeAAAAggAAAKIxSFyZGeA/oA4yMa8Asj8AAAA/GgEAAAAAAAABnwAAAIIAAADqcH3BOA7gP6CDj6Y+9LA/AAAAPzkBAAAAAAAAAaAAAACCAAAArJ+ask/63z9A8dk3nM+vPwAAAD85AQAAAAAAAAGhAAAAggAAAMScb0fNzN8/AKQg61pLrT8AAAA/OQEAAAAAAAABogAAAIIAAADMVLmgpk/fP4DFTw3anas/AAAAP1gBAAAAAAAAAaMAAACCAAAAvA8uZQIA3z8A534vWfCpPwAAAD9YAQAAAAAAAAGkAAAAggAAAPQJ2I79pN4/gDQ4fJp0rD8AAAA/WAEAAAAAAAABpQAAAIIAAACkhRfuuWDeP0CC8cjb+K4/AAAAP2gBAAAAAAAAAaYAAACCAAAATAFXTXYc3j8guwPenl+xPwAAAD9oAQAAAAAAAAGnAAAAggAAAKw9YUeT490/AFzrffCEtD8AAAA/hwEAAAAAAAABqAAAAIIAAAAMemtBsKrdPyDhGAKSdLc/AAAAP4cBAAAAAAAAAakAAACCAAAADHprQbCq3T8gZkaGM2S6PwAAAD+HAQAAAAAAAAGqAAAAggAAAMQ6NtwQtt0/oM+57iQevT8AAAA/tAEAAAAAAAABqwAAAIIAAACE+wB3ccHdP8DJROhVAb8/AAAAP7QBAAAAAAAAAawAAACCAAAArD1hR5Pj3T/w4edwQ3LAPwAAAD+0AQAAAAAAAAGtAAAAggAAAEwBV012HN4/YDUWxFMTwT8AAAA/xAEAAAAAAAABrgAAAIIAAAAsBIK4+EneP+BsivuzfsE/AAAAP8QBAAAAAAAAAa8AAACCAAAAhIhCWTyO3j/QemcJjJnBPwAAAD/jAQAAAAAAAAGwAAAAggAAANwMA/p/0t4/YDUWxFMTwT8AAAA/4wEAAAAAAAABsQAAAIIAAAAskcOawxbfP/Dh53BDcsA/AAAAP/MBAAAAAAAAAbIAAACCAAAAzFS5oKZP3z9gAbkftmy/PwAAAD/zAQAAAAAAAAGzAAAAggAAAPSWGXHIcd8/IAcuJoWJvT8AAAA/AgIAAAAAAAABtAAAAIIAAABUG9oRDLbfP4DVLvXzOrs/AAAAPxICAAAAAAAAAbUAAACCAAAAfF064i3Y3z8g910Xc425PwAAAD8SAgAAAAAAAAG2AAAAggAAAOzezxfv7t8/IOEYApJ0tz8AAAA/IgIAAAAAAAABtwAAAIIAAADs3s8X7+7fP4CvGdEAJrU/AAAAPyICAAAAAAAAAbgAAACCAAAAfF064i3Y3z+AJHdGkBm0PwAAAD9BAgAAAAAAAAG5AAAAggAAAFQb2hEMtt8/4GFghL+hsj8AAAA/QQIAAAAAAAABugAAAIIAAAAUlO4FRkTfP6AOMjGvALI/AAAAP0ECAAAAAAAAAbsAAACCAAAATI6YL0Hp3j+gDjIxrwCyPwAAAD9gAgAAAAAAAAG8AAAAggAAAISIQlk8jt4/IEamaA9ssj8AAAA/YAIAAAAAAAABvQAAAIIAAAB0Q7cdmD7eP6AIvSrg47M/AAAAP2ACAAAAAAAAAb4AAACCAAAA1H/BF7UF3j+gk1+1UPC0PwAAAD9wAgAAAAAAAAG/AAAAggAAAKw9YUeT490/gKmkyjEJtz8AAAA/cAIAAAAAAAABwAAAAIIAAACE+wB3ccHdP+ASGDMjw7k/AAAAP48CAAAAAAAAAcEAAACCAAAAPLzLEdLM3T+AYNF/ZEe8PwAAAD+PAgAAAAAAAAHCAAAAggAAABy/9nxU+t0/oFpceZUqvj8AAAA/nwIAAAAAAAABwwAAAIIAAAAcv/Z8VPrdP6BaXHmVKr4/AAAAP58CAAAAAAAAAcQAAACCAAAAHL/2fFT63T+gWlx5lSq+PwAAAD+fAgAAAAAAAAHFAAAAggAAABy/9nxU+t0/oFpceZUqvj8AAAA/rgIAAAAAAAABxgAAAIIAAADQda+f9fTLPzgtAHBlKtc/AAAAPwAAAAAAAAAAAccAAACCAAAA0HWvn/X0yz84LQBwZSrXPwAAAD8fAAAAAAAAAAHIAAAAggAAANB1r5/19Ms/OC0AcGUq1z8AAAA/HwAAAAAAAAAByQAAAIIAAADQda+f9fTLPzgtAHBlKtc/AAAAPy8AAAAAAAAAAcoAAACCAAAA0HWvn/X0yz84LQBwZSrXPwAAAD8vAAAAAAAAAAHLAAAAggAAANB1r5/19Ms/OC0AcGUq1z8AAAA/LwAAAAAAAAABzAAAAIIAAADQda+f9fTLPzgtAHBlKtc/AAAAPy8AAAAAAAAAAc0AAACCAAAA0HWvn/X0yz84LQBwZSrXPwAAAD8+AAAAAAAAAAHOAAAAggAAANB1r5/19Ms/OC0AcGUq1z8AAAA/PgAAAAAAAAABzwAAAIIAAADQda+f9fTLPzgtAHBlKtc/AAAAPz4AAAAAAAAAAdAAAACCAAAA0HWvn/X0yz84LQBwZSrXPwAAAD8+AAAAAAAAAAHRAAAAggAAANB1r5/19Ms/OC0AcGUq1z8AAAA/XgAAAAAAAAAB0gAAAIIAAADQda+f9fTLPzgtAHBlKtc/AAAAP14AAAAAAAAAAdMAAACCAAAA0HWvn/X0yz84LQBwZSrXPwAAAD9eAAAAAAAAAAHUAAAAggAAANBbLNtfW8o/ID+RAUJE2D8AAAA/nAAAAAAAAAAB1QAAAIIAAABg2palnkTKP+DhOSReh9g/AAAAP5wAAAAAAAAAAdYAAACCAAAACFbWBFsAyj9ooJxiKgDZPwAAAD+7AAAAAAAAAAHXAAAAggAAADBTq5nY0sk/KENFhUZD2T8AAAA/uwAAAAAAAAAB2AAAAIIAAACY1EDPmenJP4iWc9hW5Nk/AAAAP7sAAAAAAAAAAdkAAACCAAAAiNdrOhwXyj/Ifm1Aq63aPwAAAD/ZAAAAAAAAAAHaAAAAggAAANBbLNtfW8o/EOB4oZNp2z8AAAA/2QAAAAAAAAAB2wAAAIIAAAAQ4xfnJc3KP1i6lfsPGNw/AAAAP9kAAAAAAAAAAdwAAACCAAAASGoD8+s+yz8IaxssBHbcPwAAAD/oAAAAAAAAAAHdAAAAggAAAIjx7v6xsMs/iCl+atDu3D8AAAA/6AAAAAAAAAAB3gAAAIIAAADQda+f9fTLP0DMJo3sMd0/AAAAPwgBAAAAAAAAAd8AAACCAAAAqHsFdvpPzD8w2gObxEzdPwAAAD8IAQAAAAAAAAHgAAAAggAAAEiEhreB2Mw/MFMVlFg/3T8AAAA/CAEAAAAAAAAB4QAAAIIAAACgCEdYxRzNP2C+SX8UF90/AAAAPycBAAAAAAAAAeIAAACCAAAA+IwH+QhhzT+wlLJVjMbcPwAAAD8nAQAAAAAAAAHjAAAAggAAAFARyJlMpc0/KNZPF8BN3D8AAAA/JwEAAAAAAAAB5AAAAIIAAADAkl3PDbzNP2gzp/SjCtw/AAAAPzYBAAAAAAAAAeUAAACCAAAAwJJdzw28zT/IgiHEr6zbPwAAAD82AQAAAAAAAAHmAAAAggAAAOCPMmSLjs0/UD3Qfncm2z8AAAA/VgEAAAAAAAAB5wAAAIIAAABoDp0uynfNP7gFXEcXu9o/AAAAP1YBAAAAAAAAAegAAACCAAAAGIrcjYYzzT8ozucPt0/aPwAAAD9lAQAAAAAAAAHpAAAAggAAAMgFHO1C78w/iJZz2Fbk2T8AAAA/ZQEAAAAAAAAB6gAAAIIAAACAfjDhfH3MP+jl7adihtk/AAAAP3UBAAAAAAAAAesAAACCAAAAaPQZajTeyz9ANWh3bijZPwAAAD91AQAAAAAAAAHsAAAAggAAABhwWcnwmcs/oITiRnrK2D8AAAA/lAEAAAAAAAAB7QAAAIIAAABIagPz6z7LP6CE4kZ6ytg/AAAAP5QBAAAAAAAAAe4AAACCAAAAaGfYh2kRyz/I7xYyNqLYPwAAAD+UAQAAAAAAAAHvAAAAggAAAPDlQlKo+so/yO8WMjai2D8AAAA/lAEAAAAAAAAB8AAAAIIAAACAZK0c5+PKP8jvFjI2otg/AAAAP7MBAAAAAAAAAfEAAACCAAAAgGStHOfjyj/I7xYyNqLYPwAAAD+zAQAAAAAAAAHyAAAAggAAAIBkrRzn48o/yO8WMjai2D8AAAA/swEAAAAAAAAB8wAAAIIAAACAZK0c5+PKP8jvFjI2otg/AAAAP7MBAAAAAAAAAfQAAACCAAAAwHjaCngizD9gKz/tmgzaPwAAAD/TAQAAAAAAAAH1AAAAggAAAPD/xRY+lMw/CNzEHY9q2j8AAAA/4gEAAAAAAAAB9gAAAIIAAACgCEdYxRzNP5CaJ1xb49o/AAAAP+IBAAAAAAAAAfcAAACCAAAA4I8yZIuOzT9QPdB+dybbPwAAAD8CAgAAAAAAAAH4AAAAggAAADgU8wTP0s0/QMS+heMz2z8AAAA/AgIAAAAAAAAB+QAAAIIAAAColYg6kOnNP0DEvoXjM9s/AAAAPwICAAAAAAAAAfoAAACCAAAAqJWIOpDpzT9QPdB+dybbPwAAAD8CAgAAAAAAAAH7AAAAggAAABgXHnBRAM4/eKgEajP+2j8AAAA/AgIAAAAAAAAB/AAAAIIAAAColYg6kOnNP4ghFmPH8No/AAAAPyECAAAAAAAAAf0AAACCAAAAkJizpRIXzj/ocJAy05LaPwAAAD8hAgAAAAAAAAH+AAAAggAAAJCYs6USF84/6HCQMtOS2j8AAAA/QAIAAAAAAAAB/wAAAIIAAABwm94QlUTOP4iSv1RS5dg/AAAAP0ACAAAAAAAAAQABAACCAAAAcJveEJVEzj+Ikr9UUuXYPwAAAD9QAgAAAAAAAAEBAQAAggAAAHCb3hCVRM4/iJK/VFLl2D8AAAA/UAIAAAAAAAABAgEAAIIAAABwm94QlUTOP4iSv1RS5dg/AAAAP1ACAAAAAAAAAQMBAACCAAAAxnQfnnwZ7D+AGVyoo93APwAAAD8AAAAAAAAAAAEEAQAAggAAAMZ0H558Gew/gBlcqKPdwD8AAAA/EAAAAAAAAAABBQEAAIIAAADGdB+efBnsP4AZXKij3cA/AAAAPxAAAAAAAAAAAQYBAACCAAAAxnQfnnwZ7D+AGVyoo93APwAAAD8vAAAAAAAAAAEHAQAAggAAALYvlGLYyes/gKxmOh3owz8AAAA/LwAAAAAAAAABCAEAAIIAAAC2L5Ri2MnrP6AbT6ndvsQ/AAAAPz8AAAAAAAAAAQkBAACCAAAAKrEpmJng6z+wpvEzTsvFPwAAAD8/AAAAAAAAAAEKAQAAggAAAD7SWYCq8es/wCO3sOa8xj8AAAA/TgAAAAAAAAABCwEAAIIAAADGdB+efBnsP7CuWTtXycc/AAAAP04AAAAAAAAAAQwBAACCAAAAfjXqON0k7D+QR9nTn/DIPwAAAD9tAAAAAAAAAAENAQAAggAAAE4X5btOQew/gNJ7XhD9yT8AAAA/bQAAAAAAAAABDgEAAIIAAAC+mHrxD1jsP+AlqrEgnso/AAAAP20AAAAAAAAAAQ8BAACCAAAAinp1dIF07D+gQWTN0NPKPwAAAD99AAAAAAAAAAEQAQAAggAAAC4+a3pkrew/UO41esAyyj8AAAA/fQAAAAAAAAABEQEAAIIAAACy4DCYNtXsP3BVtuF3C8k/AAAAP5wAAAAAAAAAARIBAACCAAAA3iKRaFj37D/wkp8fp5PHPwAAAD+cAAAAAAAAAAETAQAAggAAAFKkJp4ZDu0/sKbxM07LxT8AAAA/nAAAAAAAAAABFAEAAIIAAAAKZfE4ehntP4CsZjod6MM/AAAAP7wAAAAAAAAAARUBAACCAAAACmXxOHoZ7T+ApP4yFOrBPwAAAD+8AAAAAAAAAAEWAQAAggAAAK4EjOvJE+0/QLhQR7shwD8AAAA/vAAAAAAAAAABFwEAAIIAAADyQ8FQaQjtP6DPue4kHr0/AAAAP8wAAAAAAAAAARgBAACCAAAA3iKRaFj37D+A1S718zq7PwAAAD/MAAAAAAAAAAEZAQAAggAAABJBluXm2uw/IGZGhjNkuj8AAAA/zAAAAAAAAAABGgEAAIIAAACavwCwJcTsPyBmRoYzZLo/AAAAP9sAAAAAAAAAARsBAACCAAAAXlxw9/KQ7D+guXTZQwW7PwAAAD/bAAAAAAAAAAEcAQAAggAAAHZZRYxwY+w/IJhFt8SyvD8AAAA/+wAAAAAAAAABHQEAAIIAAAA69rTTPTDsPwA5LVcW2L8/AAAAP/sAAAAAAAAAAR4BAACCAAAAZhS6UMwT7D+ApP4yFOrBPwAAAD8KAQAAAAAAAAEfAQAAggAAAFbziWi7Auw/EGcV9eRhwz8AAAA/CgEAAAAAAAABIAEAAIIAAAD6kiQbC/3rP2BF5tJlD8U/AAAAPxoBAAAAAAAAASEBAACCAAAA+pIkGwv96z/AI7ew5rzGPwAAAD8aAQAAAAAAAAEiAQAAggAAACLVhOssH+w/MPSqgI9PyD8AAAA/OQEAAAAAAAABIwEAAIIAAAAi1YTrLB/sPzD0qoCPT8g/AAAAPzkBAAAAAAAAASQBAACCAAAAItWE6ywf7D8w9KqAj0/IPwAAAD85AQAAAAAAAAElAQAAggAAACLVhOssH+w/MPSqgI9PyD8AAAA/OQEAAAAAAAABJgEAAIIAAACiZsVWhirvPxB6/hlVMuA/AAAAPwAAAAAAAAAAAScBAACCAAAAombFVoYq7z8Qev4ZVTLgPwAAAD8WAAAAAAAAAAEoAQAAggAAAKJmxVaGKu8/EHr+GVUy4D8AAAA/FgAAAAAAAAABKQEAAIIAAACiZsVWhirvPxB6/hlVMuA/AAAAPxYAAAAAAAAAASoBAACCAAAAombFVoYq7z8Qev4ZVTLgPwAAAD82AAAAAAAAAAErAQAAggAAAKJmxVaGKu8/EHr+GVUy4D8AAAA/NgAAAAAAAAABLAEAAIIAAACiZsVWhirvPxB6/hlVMuA/AAAAPzYAAAAAAAAAAS0BAACCAAAAombFVoYq7z8Qev4ZVTLgPwAAAD82AAAAAAAAAAEuAQAAggAAAGrf2UrAuO4/SGAeQCd84D8AAAA/VQAAAAAAAAABLwEAAIIAAAA+nXl6npbuP5g4YVghq+A/AAAAP1UAAAAAAAAAATABAACCAAAAzhvkRN1/7j/IHoF+8/TgPwAAAD90AAAAAAAAAAExAQAAggAAAF6aTg8cae4/gEgYqHtF4T8AAAA/dAAAAAAAAAABMgEAAIIAAACe2YN0u13uPyj5ndhvo+E/AAAAP3QAAAAAAAAAATMBAACCAAAASnkeJwtY7j/IqSMJZAHiPwAAAD+TAAAAAAAAAAE0AQAAggAAAJ7Zg3S7Xe4/WOGXQMRs4j8AAAA/kwAAAAAAAAABNQEAAIIAAAAWWxmqfHTuP3Bcg3va3uI/AAAAP5MAAAAAAAAAATYBAACCAAAAmv3ex06c7j+YyZGoGDbjPwAAAD+zAAAAAAAAAAE3AQAAggAAAMY/P5hwvu4/eF5dvVxe4z8AAAA/swAAAAAAAAABOAEAAIIAAADygZ9okuDuP+Aow8d+cuM/AAAAP7MAAAAAAAAAATkBAACCAAAAfiRlhmQI7z+A12628FDjPwAAAD/CAAAAAAAAAAE6AQAAggAAAOql+rslH+8/2Cbphfzy4j8AAAA/wgAAAAAAAAABOwEAAIIAAAC2h/U+lzvvP1jhl0DEbOI/AAAAP+IAAAAAAAAAATwBAACCAAAAFuhajEdB7z9g373+Qe3hPwAAAD/iAAAAAAAAAAE9AQAAggAAABboWoxHQe8/WN3jvL9t4T8AAAA/4gAAAAAAAAABPgEAAIIAAAAW6FqMR0HvP8Clb4VfAuE/AAAAPwEBAAAAAAAAAT8BAACCAAAARgZgCdYk7z8g9elUa6TgPwAAAD8BAQAAAAAAAAFAAQAAggAAANaEytMUDu8/SGAeQCd84D8AAAA/AQEAAAAAAAABQQEAAIIAAABS4gS2QubuP+CVuDUFaOA/AAAAPyABAAAAAAAAAUIBAACCAAAAJqCk5SDE7j9IYB5AJ3zgPwAAAD8gAQAAAAAAAAFDAQAAggAAAD6deXqelu4/qLFyUbWd4D8AAAA/IAEAAAAAAAABRAEAAIIAAABKeR4nC1juPwADx2JDv+A/AAAAPzABAAAAAAAAAUUBAACCAAAAwrL9taXx7T9IYviBqfvgPwAAAD8wAQAAAAAAAAFGAQAAggAAAIorEqrff+0/yB6BfvP04D8AAAA/TwEAAAAAAAABRwEAAIIAAACKKxKq33/tP8gegX7z9OA/AAAAP08BAAAAAAAAAUgBAACCAAAAiisSqt9/7T/IHoF+8/TgPwAAAD9PAQAAAAAAAAFJAQAAggAAAIorEqrff+0/yB6BfvP04D8AAAA/XwEAAAAAAAABSgEAAIIAAADindYm6cnkP8BctflJouk/AAAAPwAAAAAAAAAAAUsBAACCAAAA4p3WJunJ5D/AXLX5SaLpPwAAAD8QAAAAAAAAAAFMAQAAggAAAOKd1ibpyeQ/wFy1+Umi6T8AAAA/EAAAAAAAAAABTQEAAIIAAADindYm6cnkP8BctflJouk/AAAAPy8AAAAAAAAAAU4BAACCAAAA4p3WJunJ5D/AXLX5SaLpPwAAAD8vAAAAAAAAAAFPAQAAggAAAOKd1ibpyeQ/wFy1+Umi6T8AAAA/LwAAAAAAAAABUAEAAIIAAADindYm6cnkP8BctflJouk/AAAAPy8AAAAAAAAAAVEBAACCAAAA4p3WJunJ5D/AXLX5SaLpPwAAAD8/AAAAAAAAAAFSAQAAggAAAOKd1ibpyeQ/wFy1+Umi6T8AAAA/PwAAAAAAAAABUwEAAIIAAADindYm6cnkP8BctflJouk/AAAAPz8AAAAAAAAAAVQBAACCAAAAihkWhqWF5D+IeklXfFfqPwAAAD9uAAAAAAAAAAFVAQAAggAAAFb7EAkXouQ/MCvPh3C16j8AAAA/bgAAAAAAAAABVgEAAIIAAADKfKY+2LjkP1AfzLsaGus/AAAAP40AAAAAAAAAAVcBAACCAAAAml6hwUnV5D9gmrf2MIzrPwAAAD+NAAAAAAAAAAFYAQAAggAAAGpAnES78eQ/eI60Ktvw6z8AAAA/jQAAAAAAAAABWQEAAIIAAAA2IpfHLA7lP0iqbkaLJuw/AAAAP50AAAAAAAAAAVoBAACCAAAABgSSSp4q5T+YgrFehVXsPwAAAD+dAAAAAAAAAAFbAQAAggAAAHqFJ4BfQeU/gJCObF1w7D8AAAA/vAAAAAAAAAABXAEAAIIAAAD+J+2dMWnlP5iCsV6FVew/AAAAP7wAAAAAAAAAAV0BAACCAAAAcqmC0/J/5T/Y3wg8aRLsPwAAAD/MAAAAAAAAAAFeAQAAggAAAD6LfVZknOU/mIDXHAPW6z8AAAA/zAAAAAAAAAABXwEAAIIAAACe6+KjFKLlP3iM2uhYces/AAAAP9sAAAAAAAAAAWABAACCAAAA4ioYCbSW5T8AR4mjIOvqPwAAAD/bAAAAAAAAAAFhAQAAggAAACpqTW5Ti+U/4FKMb3aG6j8AAAA/+gAAAAAAAAABYgEAAIIAAABGZyID0V3lP0gbGDgWG+o/AAAAP/oAAAAAAAAAAWMBAACCAAAAvsRc5f415T9whkwj0vLpPwAAAD/6AAAAAAAAAAFkAQAAggAAAJaC/BTdE+U/IK4JC9jD6T8AAAA/CgEAAAAAAAABZQEAAIIAAABSH2xcquDkPxg1+BFE0ek/AAAAPwoBAAAAAAAAAWYBAACCAAAAtlt2Vsen5D9IGxg4FhvqPwAAAD8pAQAAAAAAAAFnAQAAggAAAHb45Z2UdOQ/SB3yeZia6j8AAAA/KQEAAAAAAAABaAEAAIIAAAA2lVXlYUHkPzgtqcnyNOs/AAAAPykBAAAAAAAAAWkBAACCAAAAmtFf334I5D9QIab9nJnrPwAAAD9JAQAAAAAAAAFqAQAAggAAABYLP24ZouM/cBWjMUf+6z8AAAA/SQEAAAAAAAABawEAAIIAAAAWCz9uGaLjP3AVozFH/us/AAAAP0kBAAAAAAAAAWwBAACCAAAAFgs/bhmi4z9wFaMxR/7rPwAAAD9JAQAAAAAAAAFtAQAAggAAABYLP24ZouM/cBWjMUf+6z8AAAA/aAEAAAAAAAABbgEAAIIAAACkah24YunQP2iYNFshAtc/AAAAPwAAAAAAAAAAAW8BAACCAAAApGoduGLp0D9omDRbIQLXPwAAAD8dAAAAAAAAAAFwAQAAggAAAKRqHbhi6dA/aJg0WyEC1z8AAAA/HQAAAAAAAAABcQEAAIIAAACkah24YunQP2iYNFshAtc/AAAAPy0AAAAAAAAAAXIBAACCAAAApGoduGLp0D9omDRbIQLXPwAAAD8tAAAAAAAAAAFzAQAAggAAAKRqHbhi6dA/aJg0WyEC1z8AAAA/LQAAAAAAAAABdAEAAIIAAACkah24YunQP2iYNFshAtc/AAAAPy0AAAAAAAAAAXUBAACCAAAApGoduGLp0D9omDRbIQLXPwAAAD9MAAAAAAAAAAF2AQAAggAAAKRqHbhi6dA/aJg0WyEC1z8AAAA/TAAAAAAAAAABdwEAAIIAAACkah24YunQP2iYNFshAtc/AAAAP0wAAAAAAAAAAXgBAACCAAAApGoduGLp0D9omDRbIQLXPwAAAD9MAAAAAAAAAAF5AQAAggAAAKRqHbhi6dA/aJg0WyEC1z8AAAA/XAAAAAAAAAABegEAAIIAAAAYefTP7szRP/hEBggRYdY/AAAAP4sAAAAAAAAAAXsBAACCAAAAtDzq1dEF0j9oDZLQsPXVPwAAAD+LAAAAAAAAAAF8AQAAggAAAEwA4Nu0PtI/8MdAi3hv1T8AAAA/mgAAAAAAAAABfQEAAIIAAACkhKB8+ILSP5B0EjhoztQ/AAAAP5oAAAAAAAAAAX4BAACCAAAAbIr2Uv3d0j9IEwfXfxLUPwAAAD+5AAAAAAAAAAF/AQAAggAAADCQTCkCOdM/IKQeaL870z8AAAA/uQAAAAAAAAABgAEAAIIAAAAElqL/BpTTPwAnWesmStI/AAAAP8kAAAAAAAAAAYEBAACCAAAANB2OC80F1D8YFchZSjDRPwAAAD/JAAAAAAAAAAGCAQAAggAAAAQj5OHRYNQ/IBEU1kUx0D8AAAA/2QAAAAAAAAABgwEAAIIAAAA8qs/tl9LUP1AM45aqSc4/AAAAP9kAAAAAAAAAAYQBAACCAAAABLAlxJwt1T8wBHuPoUvMPwAAAD/4AAAAAAAAAAGFAQAAggAAAMy1e5qhiNU/IArwlXBoyj8AAAA/+AAAAAAAAAABhgEAAIIAAABMfJwLB+/VP9ArH7jvusg/AAAAP/gAAAAAAAAAAYcBAACCAAAARMRSsi1s1j+AP3HMlvLGPwAAAD8XAQAAAAAAAAGIAQAAggAAADQMCVlU6dY/8Io3GJ6VxT8AAAA/FwEAAAAAAAABiQEAAIIAAABsk/RkGlvXPxDk2nF9U8Q/AAAAPxcBAAAAAAAAAYoBAACCAAAApBrgcODM1z8gWTjnDEfDPwAAAD8nAQAAAAAAAAGLAQAAggAAAHQgNkflJ9g/sAUKlPylwj8AAAA/JwEAAAAAAAABjAEAAIIAAAAM5CtNyGDYPzDOlVycOsI/AAAAP0YBAAAAAAAAAY0BAACCAAAAfGXBgol32D8Q3HJqdFXCPwAAAD9GAQAAAAAAAAGOAQAAggAAAKynIVOrmdg/ENxyanRVwj8AAAA/RgEAAAAAAAABjwEAAIIAAACspyFTq5nYP7AT56HUwMI/AAAAP1YBAAAAAAAAAZABAACCAAAAZGjs7Qul2D8wS1vZNCzDPwAAAD9WAQAAAAAAAAGRAQAAggAAAGRo7O0Lpdg/IFk45wxHwz8AAAA/ZQEAAAAAAAABkgEAAIIAAABkaOztC6XYPyBZOOcMR8M/AAAAP2UBAAAAAAAAAZMBAACCAAAAZGjs7Qul2D8gWTjnDEfDPwAAAD+FAQAAAAAAAAGUAQAAggAAAGRo7O0Lpdg/IFk45wxHwz8AAAA/hQEAAAAAAAABlQEAAIIAAABkaOztC6XYPyBZOOcMR8M/AAAAP4UBAAAAAAAAAZYBAACCAAAAZGjs7Qul2D8gWTjnDEfDPwAAAD+FAQAAAAAAAAGXAQAAggAAAGRo7O0Lpdg/IFk45wxHwz8AAAA/hQEAAAAAAAABmAEAAIIAAADkmM1qicHTPwByMJPRnbY/AAAAPwAAAAAAAAAAAZkBAACCAAAA5JjNaonB0z8AcjCT0Z22PwAAAD8fAAAAAAAAAAGaAQAAggAAAOSYzWqJwdM/AHIwk9Gdtj8AAAA/HwAAAAAAAAABmwEAAIIAAADkmM1qicHTPwByMJPRnbY/AAAAPx8AAAAAAAAAAZwBAACCAAAA5JjNaonB0z8AcjCT0Z22PwAAAD8+AAAAAAAAAAGdAQAAggAAAOSYzWqJwdM/AHIwk9Gdtj8AAAA/PgAAAAAAAAABngEAAIIAAADkmM1qicHTPwByMJPRnbY/AAAAPz4AAAAAAAAAAZ8BAACCAAAA5JjNaonB0z8AcjCT0Z22PwAAAD9dAAAAAAAAAAGgAQAAggAAAOSYzWqJwdM/AHIwk9Gdtj8AAAA/XQAAAAAAAAABoQEAAIIAAADkmM1qicHTPwByMJPRnbY/AAAAP10AAAAAAAAAAaIBAACCAAAA5JjNaonB0z8AcjCT0Z22PwAAAD9tAAAAAAAAAAGjAQAAggAAABTbLTur49M/YHyLmxR9vD8AAAA/bQAAAAAAAAABpAEAAIIAAAD03VimLRHUP6DPue4kHr0/AAAAP4wAAAAAAAAAAaUBAACCAAAAvOOufDJs1D/gPqJd5fS9PwAAAD+MAAAAAAAAAAGmAQAAggAAAKwrZSNZ6dQ/IAcuJoWJvT8AAAA/jAAAAAAAAAABpwEAAIIAAABcNOZk4HHVP+A+ol3l9L0/AAAAP6sAAAAAAAAAAagBAACCAAAA7D+SEeon1j9gdhaVRWC+PwAAAD+rAAAAAAAAAAGpAQAAggAAADQMCVlU6dY/wMlE6FUBvz8AAAA/qwAAAAAAAAABqgEAAIIAAADEF7UFXp/XPwCuisyly74/AAAAP7oAAAAAAAAAAasBAACCAAAAxKT25yhs2D8gktCw9ZW+PwAAAD/KAAAAAAAAAAGsAQAAggAAAMQxOMrzONk/4D6iXeX0vT8AAAA/ygAAAAAAAAABrQEAAIIAAACkfBncnOPZP2B8i5sUfbw/AAAAP9kAAAAAAAAAAa4BAACCAAAAJEM6TQJK2j/gKF1IBNy7PwAAAD/ZAAAAAAAAAAGvAQAAggAAAMxLu46J0to/gNUu9fM6uz8AAAA/+QAAAAAAAAABsAEAAIIAAACUURFlji3bP+CBAKLjmbo/AAAAP/kAAAAAAAAAAbEBAACCAAAAHBgy1vOT2z9gSoxqgy66PwAAAD/5AAAAAAAAAAGyAQAAggAAALTbJ9zWzNs/YEqMaoMuuj8AAAA/GAEAAAAAAAABswEAAIIAAAAkXb0RmOPbP2BKjGqDLro/AAAAPxgBAAAAAAAAAbQBAACCAAAA3B2IrPju2z/gnbq9k8+6PwAAAD8YAQAAAAAAAAG1AQAAggAAAJzeUkdZ+ts/4J26vZPPuj8AAAA/GAEAAAAAAAABtgEAAIIAAAAkXb0RmOPbP6C5dNlDBbs/AAAAPxgBAAAAAAAAAbcBAACCAAAAJF29EZjj2z8gDaMsVKa7PwAAAD8nAQAAAAAAAAG4AQAAggAAACRdvRGY49s/4ChdSATcuz8AAAA/JwEAAAAAAAABuQEAAIIAAAC02yfc1szbPyANoyxUprs/AAAAPycBAAAAAAAAAboBAACCAAAAtNsn3NbM2z8gDaMsVKa7PwAAAD8nAQAAAAAAAAG7AQAAggAAALTbJ9zWzNs/IA2jLFSmuz8AAAA/RwEAAAAAAAABvAEAAIIAAAC02yfc1szbPyANoyxUprs/AAAAP0cBAAAAAAAAAb0BAACCAAAAtNsn3NbM2z8gDaMsVKa7PwAAAD9HAQAAAAAAAAG+AQAAggAAALTbJ9zWzNs/IA2jLFSmuz8AAAA/RwEAAAAAAAABvwEAAIIAAAC02yfc1szbPyANoyxUprs/AAAAP0cBAAAAAAAAAcABAACCAAAAtNsn3NbM2z8gDaMsVKa7PwAAAD9HAQAAAAAAAAHBAQAAggAAALTbJ9zWzNs/IA2jLFSmuz8AAAA/ZgEAAAAAAAABwgEAAIIAAAC02yfc1szbPyANoyxUprs/AAAAP2YBAAAAAAAAAcMBAACCAAAAtNsn3NbM2z8gDaMsVKa7PwAAAD9mAQAAAAAAAAHEAQAAggAAALTbJ9zWzNs/IA2jLFSmuz8AAAA/hQEAAAAAAAABxQEAAIIAAAC02yfc1szbPyANoyxUprs/AAAAP4UBAAAAAAAAAcYBAACCAAAA3B2IrPju2z+AGVyoo93APwAAAD/TAQAAAAAAAAHHAQAAggAAAMQgsxd7HNw/ENxyanRVwj8AAAA/0wEAAAAAAAAByAEAAIIAAADUZT5TH2zcP2A3CcWN9MQ/AAAAP/MBAAAAAAAAAckBAACCAAAAdCk0WQKl3D+gvDZJL+THPwAAAD/zAQAAAAAAAAHKAQAAggAAAMSt9PlF6dw/IIe1Eglayz8AAAA/8wEAAAAAAAABywEAAIIAAAC89aqgbGbdP/BDV84Ktc4/AAAAPxICAAAAAAAAAcwBAACCAAAAPLzLEdLM3T+YVmUbfrfQPwAAAD8SAgAAAAAAAAHNAQAAggAAANR/wRe1Bd4/6DCCdfpl0T8AAAA/EgIAAAAAAAABzgEAAIIAAADkxExTWVXeP+gwgnX6ZdE/AAAAPyECAAAAAAAAAc8BAACCAAAA5MRMU1lV3j/oMIJ1+mXRPwAAAD8hAgAAAAAAAAHQAQAAggAAAOTETFNZVd4/6DCCdfpl0T8AAAA/IQIAAAAAAAAB0QEAAIIAAADkxExTWVXeP+gwgnX6ZdE/AAAAP0ECAAAAAAAAAdIBAACCAAAAXgyWu4++4T8AEwlaGyKuPwAAAD8AAAAAAAAAAAHTAQAAggAAAF4MlruPvuE/ABMJWhsirj8AAAA/EAAAAAAAAAAB1AEAAIIAAABeDJa7j77hPwATCVobIq4/AAAAPxAAAAAAAAAAAdUBAACCAAAAXgyWu4++4T8AEwlaGyKuPwAAAD8vAAAAAAAAAAHWAQAAggAAAF4MlruPvuE/ABMJWhsirj8AAAA/LwAAAAAAAAAB1wEAAIIAAABeDJa7j77hPwATCVobIq4/AAAAPy8AAAAAAAAAAdgBAACCAAAAXgyWu4++4T8AEwlaGyKuPwAAAD8vAAAAAAAAAAHZAQAAggAAAF4MlruPvuE/ABMJWhsirj8AAAA/LwAAAAAAAAAB2gEAAIIAAABeDJa7j77hPwATCVobIq4/AAAAPy8AAAAAAAAAAdsBAACCAAAAXgyWu4++4T8AEwlaGyKuPwAAAD9dAAAAAAAAAAHcAQAAggAAAF4MlruPvuE/ABMJWhsirj8AAAA/XQAAAAAAAAAB3QEAAIIAAACGclHfRB/iP4BsrLP636w/AAAAP3wAAAAAAAAAAd4BAACCAAAAIjZH5SdY4j8A/cNEOgmsPwAAAD+bAAAAAAAAAAHfAQAAggAAABpaoji7luI/AI7b1Xkyqz8AAAA/mwAAAAAAAAAB4AEAAIIAAAAWfv2LTtXiPwD9w0Q6Caw/AAAAP5sAAAAAAAAAAeEBAACCAAAAxmIjekIf4z+AxU8N2p2rPwAAAD+rAAAAAAAAAAHiAQAAggAAAKaJqThYi+M/AKQg61pLrT8AAAA/qwAAAAAAAAAB4wEAAIIAAADeEJVEHv3jP0CC8cjb+K4/AAAAP8oAAAAAAAAAAeQBAACCAAAAYte1tYNj5D+AFKc3fh2wPwAAAD/KAAAAAAAAAAHlAQAAggAAAMp8pj7YuOQ/YJ9Jwu4psT8AAAA/2gAAAAAAAAAB5gEAAIIAAADy4mFijRnlP+DWvflOlbE/AAAAP9oAAAAAAAAAAecBAACCAAAAzgnoIKOF5T9gKuxMXzayPwAAAD/pAAAAAAAAAAHoAQAAggAAAGLxOHoZ/eU/gJnUux8Nsz8AAAA/6QAAAAAAAAAB6QEAAIIAAABqWh8JUYvmP+DsAg8wrrM/AAAAPwgBAAAAAAAAAeoBAACCAAAANmB131Xm5j9AQDFiQE+0PwAAAD8IAQAAAAAAAAHrAQAAggAAAPply7VaQec/wHelmaC6tD8AAAA/CAEAAAAAAAAB7AEAAIIAAACuSvGjTovnP6CTX7VQ8LQ/AAAAPxgBAAAAAAAAAe0BAACCAAAAqm5M9+HJ5z+ArxnRACa1PwAAAD8YAQAAAAAAAAHuAQAAggAAAKKSp0p1COg/QMvT7LBbtT8AAAA/NwEAAAAAAAAB7wEAAIIAAABWd804aVLoPwByMJPRnbY/AAAAPzcBAAAAAAAAAfABAACCAAAA9jrDPkyL6D/AjequgdO2PwAAAD9HAQAAAAAAAAHxAQAAggAAAI7+uEQvxOg/IOEYApJ0tz8AAAA/RwEAAAAAAAAB8gEAAIIAAADmgnnlcgjpP0BQAXFSS7g/AAAAP1cBAAAAAAAAAfMBAACCAAAAlmef02ZS6T+goy/EYuy4PwAAAD9XAQAAAAAAAAH0AQAAggAAAKqsKg8Louk/oC7STtP4uT8AAAA/dgEAAAAAAAAB9QEAAIIAAABakVD9/uvpP+CBAKLjmbo/AAAAP3YBAAAAAAAAAfYBAACCAAAAQpR7aIEZ6j+guXTZQwW7PwAAAD92AQAAAAAAAAH3AQAAggAAAGrW2zijO+o/oLl02UMFuz8AAAA/hQEAAAAAAAAB+AEAAIIAAAB+9wshtEzqP4DVLvXzOrs/AAAAP4UBAAAAAAAAAfkBAACCAAAAfvcLIbRM6j8gDaMsVKa7PwAAAD+lAQAAAAAAAAH6AQAAggAAAH73CyG0TOo/4IEAouOZuj8AAAA/pQEAAAAAAAAB+wEAAIIAAAB+9wshtEzqP+CBAKLjmbo/AAAAP6UBAAAAAAAAAfwBAACCAAAAfvcLIbRM6j/ggQCi45m6PwAAAD+lAQAAAAAAAAH9AQAAggAAAH73CyG0TOo/4IEAouOZuj8AAAA/pQEAAAAAAAAB/gEAAIIAAAA6K5XZSYvpPwAwMGs53oM/AAAAPwAAAAAAAAAAAf8BAACCAAAAOiuV2UmL6T8AMDBrOd6DPwAAAD8fAAAAAAAAAAEAAgAAggAAADorldlJi+k/ADAwaznegz8AAAA/HwAAAAAAAAABAQIAAIIAAAA6K5XZSYvpPwAwMGs53oM/AAAAPz8AAAAAAAAAAQICAACCAAAAOiuV2UmL6T8AMDBrOd6DPwAAAD8/AAAAAAAAAAEDAgAAggAAAG6ygOUP/ek/ACCCaxS2oD8AAAA/PwAAAAAAAAABBAIAAIIAAABq1ts4ozvqPwAq3XNXlaY/AAAAP04AAAAAAAAAAQUCAACCAAAAYvo2jDZ66j+AbKyz+t+sPwAAAD9OAAAAAAAAAAEGAgAAggAAABrfXHoqxOo/ILsD3p5fsT8AAAA/XgAAAAAAAAABBwIAAIIAAAASA7jNvQLrP+DsAg8wrrM/AAAAP14AAAAAAAAAAQgCAACCAAAAqsat06A76z8A540IYZG1PwAAAD99AAAAAAAAAAEJAgAAggAAAJLJ2D4jaes/IOEYApJ0tz8AAAA/fQAAAAAAAAABCgIAAIIAAABeq9PBlIXrP6CjL8Ri7Lg/AAAAP30AAAAAAAAAAQsCAACCAAAAGmyeXPWQ6z9gSoxqgy66PwAAAD+cAAAAAAAAAAEMAgAAggAAANIsafdVnOs/YPHoEKRwuz8AAAA/nAAAAAAAAAABDQIAAIIAAAB2zAOqpZbrP8BEF2S0Ebw/AAAAP5wAAAAAAAAAAQ4CAACCAAAApuoIJzR66z+gz7nuJB69PwAAAD+8AAAAAAAAAAEPAgAAggAAAHqoqFYSWOs/4D6iXeX0vT8AAAA/vAAAAAAAAAABEAIAAIIAAACqxq3ToDvrP6BaXHmVKr4/AAAAP7wAAAAAAAAAARECAACCAAAAamMdG24I6z/AyUToVQG/PwAAAD/LAAAAAAAAAAESAgAAggAAAC4AjWI71eo/8OHncENywD8AAAA/ywAAAAAAAAABEwIAAIIAAAAy3DEPqJbqP7CIRBdktME/AAAAP+oAAAAAAAAAARQCAACCAAAA3ldxbmRS6j9wL6G9hPbCPwAAAD/qAAAAAAAAAAEVAgAAggAAAM4S5jLAAuo/QMggVs0dxD8AAAA/+gAAAAAAAAABFgIAAIIAAAAeLsBEzLjpP7Cm8TNOy8U/AAAAP/oAAAAAAAAAARcCAACCAAAAwqn/o4h06T+gvDZJL+THPwAAAD8KAQAAAAAAAAEYAgAAggAAACrmCZ6lO+k/0KjkNIisyT8AAAA/CgEAAAAAAAABGQIAAIIAAAB2AeSvsfHoP4BdHumACcs/AAAAPykBAAAAAAAAARoCAACCAAAAdgHkr7Hx6D+AXR7pgAnLPwAAAD8pAQAAAAAAAAEbAgAAggAAAHYB5K+x8eg/gF0e6YAJyz8AAAA/KQEAAAAAAAABHAIAAIIAAAB2AeSvsfHoP4BdHumACcs/AAAAPykBAAAAAAAAAR0CAACCAAAAPoP2tQj97D9Ql4UhG1bPPwAAAD8AAAAAAAAAAAEeAgAAggAAACZixs336+w/2LdwfGZz0T8AAAA/HwAAAAAAAAABHwIAAIIAAAAmYsbN9+vsP9i3cHxmc9E/AAAAPx8AAAAAAAAAASACAACCAAAAJmLGzffr7D/Yt3B8ZnPRPwAAAD8fAAAAAAAAAAEhAgAAggAAAPJDwVBpCO0/gPOYN8vd0j8AAAA/PgAAAAAAAAABIgIAAIIAAADCJbzT2iTtP6higaaLtNM/AAAAPz4AAAAAAAAAASMCAACCAAAASsiB8axM7T+Y7SMx/MDUPwAAAD8+AAAAAAAAAAEkAgAAggAAAIorEqrff+0/OKJd5fQd1j8AAAA/XQAAAAAAAAABJQIAAIIAAAASztfHsaftP9hkdKfFldc/AAAAP10AAAAAAAAAASYCAACCAAAA9tACMzTV7T9IrnlwAhvZPwAAAD9dAAAAAAAAAAEnAgAAggAAADY0k+tmCO4/YLbhdwsZ2z8AAAA/fQAAAAAAAAABKAIAAIIAAAAuWO4++kbuPxDo4KicZ90/AAAAP30AAAAAAAAAASkCAACCAAAAKnxJko2F7j844muizUrfPwAAAD99AAAAAAAAAAEqAgAAggAAAGrf2UrAuO4/sCqESkmQ4D8AAAA/nAAAAAAAAAABKwIAAIIAAADygZ9okuDuP3jPBq/nUuE/AAAAP5wAAAAAAAAAASwCAACCAAAAkkWVbnUZ7z+wtwAXPBziPwAAAD+cAAAAAAAAAAEtAgAAggAAAJJFlW51Ge8/sLcAFzwc4j8AAAA/rAAAAAAAAAABLgIAAIIAAACSRZVudRnvP7C3ABc8HOI/AAAAP6wAAAAAAAAAAS8CAACCAAAAkkWVbnUZ7z+wtwAXPBziPwAAAD/LAAAAAAAAAAEwAgAAggAAAJq/ALAlxOw/2I49T72p3j8AAAA/AAAAAAAAAAABMQIAAIIAAACavwCwJcTsP9iOPU+9qd4/AAAAPyAAAAAAAAAAATICAACCAAAAmr8AsCXE7D/Yjj1PvanePwAAAD8gAAAAAAAAAAEzAgAAggAAAJq/ALAlxOw/2I49T72p3j8AAAA/IAAAAAAAAAABNAIAAIIAAACavwCwJcTsP9iOPU+9qd4/AAAAPy8AAAAAAAAAATUCAACCAAAAmr8AsCXE7D/Yjj1PvanePwAAAD8vAAAAAAAAAAE2AgAAggAAAJq/ALAlxOw/2I49T72p3j8AAAA/TwAAAAAAAAABNwIAAIIAAACavwCwJcTsP9iOPU+9qd4/AAAAP08AAAAAAAAAATgCAACCAAAAmr8AsCXE7D/Yjj1PvanePwAAAD9PAAAAAAAAAAE5AgAAggAAAHZZRYxwY+w/eD/Df7EH3z8AAAA/XgAAAAAAAAABOgIAAIIAAAB2WUWMcGPsP2jGsYYdFd8/AAAAP24AAAAAAAAAATsCAACCAAAAdllFjHBj7D9Y1I6U9S/fPwAAAD9uAAAAAAAAAAE8AgAAggAAAM7dBS20p+w/GHc3txFz3z8AAAA/jQAAAAAAAAABPQIAAIIAAADGAWGAR+bsPzjlMgURCuA/AAAAP40AAAAAAAAAAT4CAACCAAAAHoYhIYsq7T/4h9snLU3gPwAAAD+NAAAAAAAAAAE/AgAAggAAAGLpsdm9Xe0/MG77Tf+W4D8AAAA/rAAAAAAAAAABQAIAAIIAAABG7NxEQIvtPwADx2JDv+A/AAAAP6wAAAAAAAAAAUECAACCAAAAyo6iYhKz7T9IYviBqfvgPwAAAD+sAAAAAAAAAAFCAgAAggAAAGpSmGj16+0/+IuPqzFM4T8AAAA/wQAAAAAAAAABQwIAAIIAAABOVcPTdxnuPzByr9EDluE/AAAAP8EAAAAAAAAAAUQCAACCAAAA0veI8UlB7j8QB3vmR77hPwAAAD/QAAAAAAAAAAFFAgAAggAAAJ7Zg3S7Xe4/aFjP99Xf4T8AAAA/0AAAAAAAAAABRgIAAIIAAAC2+rNczG7uP1BmrAWu+uE/AAAAP9AAAAAAAAAAAUcCAACCAAAAzhvkRN1/7j9A7ZoMGgjiPwAAAD/vAAAAAAAAAAFIAgAAggAAAD6deXqelu4/OHSJE4YV4j8AAAA/7wAAAAAAAAABSQIAAIIAAACuHg+wX63uP8ipIwlkAeI/AAAAP+8AAAAAAAAAAUoCAACCAAAAggAKM9HJ7j+QwwPjkbfhPwAAAD8PAQAAAAAAAAFLAgAAggAAAKpCagPz6+4/aFb1tVNg4T8AAAA/DwEAAAAAAAABTAIAAIIAAAAy5S8hxRPvP3hGPmb5xeA/AAAAPw8BAAAAAAAAAU0CAACCAAAAFuhajEdB7z+QvIj8SfnfPwAAAD8eAQAAAAAAAAFOAgAAggAAAA4Mtt/af+8/mKZD52jg3T8AAAA/HgEAAAAAAAABTwIAAIIAAABmkHaAHsTvP1A90H53Jts/AAAAPz4BAAAAAAAAAVACAACCAAAAZpB2gB7E7z9QPdB+dybbPwAAAD8+AQAAAAAAAAFRAgAAggAAAGaQdoAexO8/UD3Qfncm2z8AAAA/PgEAAAAAAAABUgIAAIIAAABmkHaAHsTvP1A90H53Jts/AAAAP00BAAAAAAAAAVMCAACCAAAA7vRdhscT7j8YhEBj4K/iPwAAAD8AAAAAAAAAAAFUAgAAggAAAO70XYbHE+4/GIRAY+Cv4j8AAAA/HwAAAAAAAAABVQIAAIIAAADu9F2GxxPuPxiEQGPgr+I/AAAAPx8AAAAAAAAAAVYCAACCAAAA7vRdhscT7j8YhEBj4K/iPwAAAD8uAAAAAAAAAAFXAgAAggAAAO70XYbHE+4/GIRAY+Cv4j8AAAA/LgAAAAAAAAABWAIAAIIAAAD20AIzNNXtP3heXb1cXuM/AAAAP04AAAAAAAAAAVkCAACCAAAAEs7Xx7Gn7T/ANqDVVo3jPwAAAD9OAAAAAAAAAAFaAgAAggAAAGLpsdm9Xe0/EA/j7VC84z8AAAA/TgAAAAAAAAABWwIAAIIAAABSpCaeGQ7tP8A4ehfZDOQ/AAAAP20AAAAAAAAAAVwCAACCAAAA4v41FcW47D9o6f9HzWrkPwAAAD9tAAAAAAAAAAFdAgAAggAAAHZZRYxwY+w/mM8fbp+05D8AAAA/fQAAAAAAAAABXgIAAIIAAAAOtFQDHA7sP2ByyJC79+Q/AAAAP30AAAAAAAAAAV8CAACCAAAA5k2Z32at6z8QnF+6Q0jlPwAAAD+MAAAAAAAAAAFgAgAAggAAAMbn3buxTOs/KJBc7u2s5T8AAAA/jAAAAAAAAAABYQIAAIIAAABSQu0yXffqP9BA4h7iCuY/AAAAP5wAAAAAAAAAAWICAACCAAAA1nvMwfeQ6j9geFZWQnbmPwAAAD+cAAAAAAAAAAFjAgAAggAAAGrW2zijO+o/gGxTiuza5j8AAAA/uwAAAAAAAAABZAIAAIIAAAC68bVKr/HpPygd2brgOOc/AAAAP7sAAAAAAAAAAWUCAACCAAAAqqwqDwui6T9QiufnHpDnPwAAAD+7AAAAAAAAAAFmAgAAggAAAFIoam7HXek/2EhKJusI6D8AAAA/2gAAAAAAAAABZwIAAIIAAACKIhSYwgLpP3j5z1bfZug/AAAAP9oAAAAAAAAAAWgCAACCAAAAIn0jD26t6D8oI2eAZ7foPwAAAD/aAAAAAAAAAAFpAgAAggAAACpZyLvabug/wFrbt8ci6T8AAAA/6gAAAAAAAAABagIAAIIAAADm9TcDqDvoP2ALYei7gOk/AAAAP+oAAAAAAAAAAWsCAACCAAAA6tHcrxT95z+A/10cZuXpPwAAAD8JAQAAAAAAAAFsAgAAggAAAPKtgVyBvuc/gAE4Xuhk6j8AAAA/CQEAAAAAAAABbQIAAIIAAACuSvGjTovnPxDAmpy03eo/AAAAPxkBAAAAAAAAAW4CAACCAAAAJqgrhnxj5z+wcCDNqDvrPwAAAD8ZAQAAAAAAAAFvAgAAggAAALomllC7TOc/2N0u+uaS6z8AAAA/KAEAAAAAAAABcAIAAIIAAAAuhNAy6STnP4gHxiNv4+s/AAAAPygBAAAAAAAAAXECAACCAAAABkJwYscC5z/QZvdC1R/sPwAAAD9IAQAAAAAAAAFyAgAAggAAAEqBpcdm9+Y/qPvCVxlI7D8AAAA/SAEAAAAAAAABcwIAAIIAAAA2YHXfVebmP5iCsV6FVew/AAAAP0gBAAAAAAAAAXQCAACCAAAAep+qRPXa5j/oWvR2f4TsPwAAAD9nAQAAAAAAAAF1AgAAggAAAHqfqkT12uY/YJ5rejWL7D8AAAA/ZwEAAAAAAAABdgIAAIIAAACanH/Zcq3mP9jh4n3rkew/AAAAP2cBAAAAAAAAAXcCAACCAAAAyrqEVgGR5j/Y4eJ965HsPwAAAD+GAQAAAAAAAAF4AgAAggAAAMq6hFYBkeY/2OHifeuR7D8AAAA/hgEAAAAAAAABeQIAAIIAAADKuoRWAZHmP9jh4n3rkew/AAAAP4YBAAAAAAAAAXoCAACCAAAAyrqEVgGR5j/Y4eJ965HsPwAAAD+WAQAAAAAAAAF7AgAAggAAACJ9Iw9ureg/+K/KjaLh5j8AAAA/AAAAAAAAAAABfAIAAIIAAAAifSMPbq3oP/ivyo2i4eY/AAAAPyAAAAAAAAAAAX0CAACCAAAAIn0jD26t6D/4r8qNouHmPwAAAD8gAAAAAAAAAAF+AgAAggAAACJ9Iw9ureg/+K/KjaLh5j8AAAA/IAAAAAAAAAABfwIAAIIAAAASOJjTyV3oP6BiKgAZv+c/AAAAPz8AAAAAAAAAAYACAACCAAAA0tQHG5cq6D/gwVsff/vnPwAAAD8/AAAAAAAAAAGBAgAAggAAANawrMcD7Oc/ePnPVt9m6D8AAAA/PwAAAAAAAAABggIAAIIAAAB+LOwmwKfnPxiqVYfTxOg/AAAAP08AAAAAAAAAAYMCAACCAAAAzkfGOMxd5z+oaLjFnz3pPwAAAD9PAAAAAAAAAAGEAgAAggAAAHbDBZiIGec/QKAs/f+o6T8AAAA/bgAAAAAAAAABhQIAAIIAAADG3t+plM/mP0gbGDgWG+o/AAAAP24AAAAAAAAAAYYCAACCAAAA3tu0PhKi5j9oDxVswH/qPwAAAD9uAAAAAAAAAAGHAgAAggAAAFY57yBAeuY/oPU0kpLJ6j8AAAA/jQAAAAAAAAABiAIAAIIAAACKV/Sdzl3mPwBHiaMg6+o/AAAAP40AAAAAAAAAAYkCAACCAAAAilf0nc5d5j9IprrChifrPwAAAD+NAAAAAAAAAAGKAgAAggAAAIpX9J3OXeY/qPcO1BRJ6z8AAAA/rAAAAAAAAAABiwIAAIIAAACKV/Sdzl3mPxDCdN42Xes/AAAAP6wAAAAAAAAAAYwCAACCAAAA+tiJ04905j94jNroWHHrPwAAAD+sAAAAAAAAAAGNAgAAggAAABL6ubugheY/eIza6Fhx6z8AAAA/vAAAAAAAAAABjgIAAIIAAAA+PBqMwqfmP/jPUewOeOs/AAAAP7wAAAAAAAAAAY8CAACCAAAAZn56XOTJ5j9wE8nvxH7rPwAAAD/bAAAAAAAAAAGQAgAAggAAAKbhChUX/eY/yGQdAVOg6z8AAAA/2wAAAAAAAAABkQIAAIIAAAAuhNAy6STnP8DrCwi/res/AAAAP9sAAAAAAAAAAZICAACCAAAAzkfGOMxd5z+IB8Yjb+PrPwAAAD/6AAAAAAAAAAGTAgAAggAAAGoLvD6vluc/ODFdTfcz7D8AAAA/+gAAAAAAAAABlAIAAIIAAADCj3zf8trnPwhNF2mnaew/AAAAP/oAAAAAAAAAAZUCAACCAAAA0tQHG5cq6D9QJVqBoZjsPwAAAD8aAQAAAAAAAAGWAgAAggAAADp6+KPrf+g/ODM3j3mz7D8AAAA/GgEAAAAAAAABlwIAAIIAAAAaoX5iAezoPxjIAqS92+w/AAAAPxoBAAAAAAAAAZgCAACCAAAAOgc6hrZM6T/wXM64AQTtPwAAAD8pAQAAAAAAAAGZAgAAggAAAEpMxcFanOk/aKBFvLcK7T8AAAA/KQEAAAAAAAABmgIAAIIAAABKTMXBWpzpP2igRby3Cu0/AAAAP0kBAAAAAAAAAZsCAACCAAAASkzFwVqc6T9ooEW8twrtPwAAAD9JAQAAAAAAAAGcAgAAggAAAEpMxcFanOk/aKBFvLcK7T8AAAA/SQEAAAAAAAABnQIAAIIAAABCTZ8+O8TjP0imusKGJ+s/AAAAPwAAAAAAAAAAAZ4CAACCAAAAQk2fPjvE4z9IprrChifrPwAAAD8PAAAAAAAAAAGfAgAAggAAAEJNnz47xOM/SKa6woYn6z8AAAA/DwAAAAAAAAABoAIAAIIAAAA25LivAzbjP4gDEqBq5Oo/AAAAPx8AAAAAAAAAAaECAACCAAAA+oAo99AC4z+g9TSSksnqPwAAAD8fAAAAAAAAAAGiAgAAggAAALYdmD6ez+I/QKTggASo6j8AAAA/PgAAAAAAAAABowIAAIIAAAAaWqI4u5biP+BSjG92huo/AAAAPz4AAAAAAAAAAaQCAACCAAAAIjZH5SdY4j+AAThe6GTqPwAAAD8+AAAAAAAAAAGlAgAAggAAAHJRIfczDuI/EDfSU8ZQ6j8AAAA/XgAAAAAAAAABpgIAAIIAAAC+bPsIQMThP8BejzvMIeo/AAAAP14AAAAAAAAAAacCAACCAAAAqidwzZt04T9whkwj0vLpPwAAAD9tAAAAAAAAAAGoAgAAggAAAFajryxYMOE/oPGADo7K6T8AAAA/bQAAAAAAAAABqQIAAIIAAACivok+ZObgP0gZPvaTm+k/AAAAP20AAAAAAAAAAaoCAACCAAAAknn+AsCW4D/4QPvdmWzpPwAAAD+MAAAAAAAAAAGrAgAAggAAAD71PWJ8UuA/MCVBwuk26T8AAAA/jAAAAAAAAAABrAIAAIIAAABC0eIO6RPgP9DT7LBbFek/AAAAP4wAAAAAAAAAAa0CAACCAAAAfF064i3Y3z/4PiGcF+3oPwAAAD+qAAAAAAAAAAGuAgAAggAAALRX5Aspfd8/KCNngGe36D8AAAA/qgAAAAAAAAABrwIAAIIAAACUzc2U4N3eP8jREm/Zleg/AAAAP6oAAAAAAAAAAbACAACCAAAAvILsgjcz3j+gZARCmz7oPwAAAD/JAAAAAAAAAAGxAgAAggAAACx3QNYtfd0/2EhKJusI6D8AAAA/yQAAAAAAAAABsgIAAIIAAAAM7Slf5d3cP5DpGAeFzOc/AAAAP8kAAAAAAAAAAbMCAACCAAAAjCYJ7n933D9AEdbuip3nPwAAAD/ZAAAAAAAAAAG0AgAAggAAAHzhfbLbJ9w/8DiT1pBu5z8AAAA/2QAAAAAAAAABtQIAAIIAAABEWpKmFbbbPygd2brgOOc/AAAAP/gAAAAAAAAAAbYCAACCAAAAxJNxNbBP2z9AD/ysCB7nPwAAAD/4AAAAAAAAAAG3AgAAggAAADzNUMRK6do/+K/KjaLh5j8AAAA/BwEAAAAAAAABuAIAAIIAAAAsiMWIppnaPyAb/3heueY/AAAAPwcBAAAAAAAAAbkCAACCAAAAbIJvsqE+2j84DSJrhp7mPwAAAD8XAQAAAAAAAAG6AgAAggAAABT+rhFe+tk/6DTfUoxv5j8AAAA/FwEAAAAAAAABuwIAAIIAAADUdsMFmIjZP5hcnDqSQOY/AAAAPzYBAAAAAAAAAbwCAACCAAAALG5CxBAA2T9IhFkimBHmPwAAAD82AQAAAAAAAAG9AgAAggAAAGRo7O0Lpdg/cO+NDVTp5T8AAAA/NgEAAAAAAAABvgIAAIIAAAB0IDZH5SfYPyAXS/VZuuU/AAAAP1YBAAAAAAAAAb8CAACCAAAA7FkV1n/B1z84CW7ngZ/lPwAAAD9WAQAAAAAAAAHAAgAAggAAAPwRXy9ZRNc/8Kk8yBtj5T8AAAA/VgEAAAAAAAABwQIAAIIAAAB8Sz6+893WPyiOgqxrLeU/AAAAP3UBAAAAAAAAAcICAACCAAAA1EK9fGxV1j/op2KGmePkPwAAAD91AQAAAAAAAAHDAgAAggAAAEx8nAsH79U/QH7LXBGT5D8AAAA/dQEAAAAAAAABxAIAAIIAAAD099tqw6rVPwiYqzY/SeQ/AAAAP4QBAAAAAAAAAcUCAACCAAAANPKFlL5P1T9I9QIUIwbkPwAAAD+EAQAAAAAAAAHGAgAAggAAACSt+lgaANU/IIj05uSu4z8AAAA/pAEAAAAAAAABxwIAAIIAAACE6QRTN8fUP3heXb1cXuM/AAAAP6QBAAAAAAAAAcgCAACCAAAAdKR5F5N31D/ANMaT1A3jPwAAAD+kAQAAAAAAAAHJAgAAggAAAKyeI0GOHNQ/eNWUdG7R4j8AAAA/wwEAAAAAAAABygIAAIIAAADEm/jVC+/TPyj9UVx0ouI/AAAAP8MBAAAAAAAAAcsCAACCAAAALNgC0Ci20z9oWqk5WF/iPwAAAD/DAQAAAAAAAAHMAgAAggAAAKgR4l7DT9M/uDASENAO4j8AAAA/4gEAAAAAAAABzQIAAIIAAAAoS8HtXenSP4hK8un9xOE/AAAAP+IBAAAAAAAAAc4CAACCAAAA8MPV4Zd30j9QZNLDK3vhPwAAAD/iAQAAAAAAAAHPAgAAggAAAPx7Hztx+tE/+IuPqzFM4T8AAAA/AQIAAAAAAAAB0AIAAIIAAAB4tf7JC5TRPxh+sp1ZMeE/AAAAPwECAAAAAAAAAdECAACCAAAAsK+o8wY50T+os0yTNx3hPwAAAD8BAgAAAAAAAAHSAgAAggAAACzph4Kh0tA/uCxejMsP4T8AAAA/EQIAAAAAAAAB0wIAAIIAAAAgpPxG/YLQPzBw1Y+BFuE/AAAAPxECAAAAAAAAAdQCAACCAAAA7BwROzcR0D+QwSmhDzjhPwAAAD8wAgAAAAAAAAHVAgAAggAAAOwcETs3EdA/kMEpoQ844T8AAAA/MAIAAAAAAAAB1gIAAIIAAADsHBE7NxHQP5DBKaEPOOE/AAAAPzACAAAAAAAAAdcCAACCAAAA7BwROzcR0D+QwSmhDzjhPwAAAD8wAgAAAAAAAAHYAgAAggAAAJQlkny+mdA/mDaHFp8r4D8AAAA/AAAAAAAAAAAB2QIAAIIAAACUJZJ8vpnQP5g2hxafK+A/AAAAPx8AAAAAAAAAAdoCAACCAAAAlCWSfL6Z0D+YNocWnyvgPwAAAD8fAAAAAAAAAAHbAgAAggAAAJQlkny+mdA/mDaHFp8r4D8AAAA/HwAAAAAAAAAB3AIAAIIAAACUJZJ8vpnQP5g2hxafK+A/AAAAPy8AAAAAAAAAAd0CAACCAAAAEF9xC1kz0D/Yl5J3h+fgPwAAAD8vAAAAAAAAAAHeAgAAggAAAAA0zJ9px88/UNsJez3u4D8AAAA/TgAAAAAAAAAB3wIAAIIAAADArOCTo1XPP8Clb4VfAuE/AAAAP04AAAAAAAAAAeACAACCAAAAkCX1h93jzj8YfrKdWTHhPwAAAD9OAAAAAAAAAAHhAgAAggAAAMgfn7HYiM4/gEgYqHtF4T8AAAA/bQAAAAAAAAAB4gIAAIIAAAAYFx5wUQDOP2hW9bVTYOE/AAAAP20AAAAAAAAAAeMCAACCAAAAUBHImUylzT8o+Z3Yb6PhPwAAAD9tAAAAAAAAAAHkAgAAggAAAJALcsNHSs0/aFjP99Xf4T8AAAA/jQAAAAAAAAAB5QIAAIIAAACgCEdYxRzNPwCQQy82S+I/AAAAP40AAAAAAAAAAeYCAACCAAAAyAUc7ULvzD+ITqZtAsTiPwAAAD+cAAAAAAAAAAHnAgAAggAAAMgFHO1C78w/IIYapWIv4z8AAAA/nAAAAAAAAAAB6AIAAIIAAADIBRztQu/MP5jLa+qateM/AAAAP5wAAAAAAAAAAekCAACCAAAAGIrcjYYzzT8gis4oZy7kPwAAAD+7AAAAAAAAAAHqAgAAggAAAOCPMmSLjs0/mM8fbp+05D8AAAA/uwAAAAAAAAAB6wIAAIIAAAA4FPMEz9LNP5BY6LaNQeU/AAAAP7sAAAAAAAAAAewCAACCAAAAcJveEJVEzj8okFzu7azlPwAAAD/bAAAAAAAAAAHtAgAAggAAAMgfn7HYiM4/2LnzF3b95T8AAAA/2wAAAAAAAAAB7gIAAIIAAAAQpF9SHM3OPyiSNjBwLOY/AAAAP9sAAAAAAAAAAe8CAACCAAAAkCX1h93jzj8gGSU33DnmPwAAAD/6AAAAAAAAAAHwAgAAggAAAOiptSghKM8/iOOKQf5N5j8AAAA/+gAAAAAAAAAB8QIAAIIAAABgK0te4j7PP4jjikH+TeY/AAAAP/oAAAAAAAAAAfICAACCAAAAYCtLXuI+zz+I44pB/k3mPwAAAD/6AAAAAAAAAAHzAgAAggAAADgudslkbM8/gGifBujb5T8AAAA/JwEAAAAAAAAB9AIAAIIAAAAYMaE055nPP7BM5eo3puU/AAAAPycBAAAAAAAAAfUCAACCAAAAADTMn2nHzz8AI07Br1XlPwAAAD83AQAAAAAAAAH2AgAAggAAAJCyNmqosM8/6Kdihpnj5D8AAAA/NwEAAAAAAAAB9wIAAIIAAAAYMaE055nPP+Asd0uDceQ/AAAAP1YBAAAAAAAAAfgCAACCAAAAGDGhNOeZzz9YbhQNt/jjPwAAAD9WAQAAAAAAAAH5AgAAggAAAAA0zJ9px88/WGw6yzR54z8AAAA/VgEAAAAAAAAB+gIAAIIAAAAANMyfacfPP8A0xpPUDeM/AAAAP3UBAAAAAAAAAfsCAACCAAAAcLVh1Srezz8wdmNVCJXiPwAAAD91AQAAAAAAAAH8AgAAggAAAOwcETs3EdA/sLcAFzwc4j8AAAA/dQEAAAAAAAAB/QIAAIIAAACc3dvVlxzQP5DDA+ORt+E/AAAAP5UBAAAAAAAAAf4CAACCAAAAyB88prk+0D94zwav51LhPwAAAD+VAQAAAAAAAAH/AgAAggAAAMgfPKa5PtA/uCxejMsP4T8AAAA/lQEAAAAAAAABAAMAAIIAAACc3dvVlxzQP3hGPmb5xeA/AAAAP6QBAAAAAAAAAQEDAACCAAAALFxGoNYF0D+wKoRKSZDgPwAAAD+kAQAAAAAAAAECAwAAggAAAOwcETs3EdA/wKOVQ92C4D8AAAA/wwEAAAAAAAABAwMAAIIAAADsHBE7NxHQP2BSQTJPYeA/AAAAP8MBAAAAAAAAAQQDAACCAAAALFxGoNYF0D9wy1Ir41PgPwAAAD/DAQAAAAAAAAEFAwAAggAAACxcRqDWBdA/cMtSK+NT4D8AAAA/wwEAAAAAAAABBgMAAIIAAAAsXEag1gXQP3DLUivjU+A/AAAAP8MBAAAAAAAAAQcDAACCAAAAnN3b1Zcc0D9wy1Ir41PgPwAAAD/jAQAAAAAAAAEIAwAAggAAAJzd29WXHNA/cMtSK+NT4D8AAAA/4wEAAAAAAAABCQMAAIIAAACc3dvVlxzQP3DLUivjU+A/AAAAP+MBAAAAAAAAAQoDAACCAAAAnN3b1Zcc0D9wy1Ir41PgPwAAAD/jAQAAAAAAAAELAwAAggAAAJzd29WXHNA/cMtSK+NT4D8AAAA/4wEAAAAAAAABDAMAAIIAAACc3dvVlxzQP3DLUivjU+A/AAAAP+MBAAAAAAAAAQ0DAACCAAAAnN3b1Zcc0D9wy1Ir41PgPwAAAD8CAgAAAAAAAAEOAwAAggAAAJzd29WXHNA/cMtSK+NT4D8AAAA/AgIAAAAAAAABDwMAAIIAAACc3dvVlxzQP3DLUivjU+A/AAAAPwICAAAAAAAAARADAACCAAAALOmHgqHS0D8wcNWPgRbhPwAAAD9AAgAAAAAAAAERAwAAggAAAIRtSCPlFtE/kMEpoQ844T8AAAA/UAIAAAAAAAABEgMAAIIAAAAENGmUSn3RP4BIGKh7ReE/AAAAP1ACAAAAAAAAARMDAACCAAAAtDzq1dEF0j/4i4+rMUzhPwAAAD9vAgAAAAAAAAEUAwAAggAAAPwIYR08x9I/8BJ+sp1Z4T8AAAA/bwIAAAAAAAABFQMAAIIAAAC8Vm2aZ5/TP+CZbLkJZ+E/AAAAP28CAAAAAAAAARYDAACCAAAALGVEsvOC1D/QIFvAdXThPwAAAD+PAgAAAAAAAAEXAwAAggAAAOSyUC8fW9U/UGTSwyt74T8AAAA/jwIAAAAAAAABGAMAAIIAAAAUgvLhC0rWP9AgW8B1dOE/AAAAP48CAAAAAAAAARkDAACCAAAAtNIpyrlP1z/QIFvAdXThPwAAAD+eAgAAAAAAAAEaAwAAggAAAOShy3ymPtg/eM8Gr+dS4T8AAAA/ngIAAAAAAAABGwMAAIIAAADkoct8pj7YP3jPBq/nUuE/AAAAP70CAAAAAAAAARwDAACCAAAA5KHLfKY+2D94zwav51LhPwAAAD+9AgAAAAAAAAEdAwAAggAAAOShy3ymPtg/eM8Gr+dS4T8AAAA/vQIAAAAAAAABHgMAAIIAAAAAzLfEv/B9P0BxcP0nQck/AAAAPwAAAAAAAAAAAR8DAACCAAAAAMy3xL/wfT9AcXD9J0HJPwAAAD8QAAAAAAAAAAEgAwAAggAAAADMt8S/8H0/QHFw/SdByT8AAAA/EAAAAAAAAAABIQMAAIIAAAAAzLfEv/B9P0BxcP0nQck/AAAAPx8AAAAAAAAAASIDAACCAAAAAMy3xL/wfT9AcXD9J0HJPwAAAD8fAAAAAAAAAAEjAwAAggAAAADMt8S/8H0/QHFw/SdByT8AAAA/HwAAAAAAAAABJAMAAIIAAAAAzLfEv/B9P0BxcP0nQck/AAAAPx8AAAAAAAAAASUDAACCAAAAQOZKG/tqlj9gWyvoRijHPwAAAD8/AAAAAAAAAAEmAwAAggAAAAAJTyEYjZg/gE1O2m4Nxz8AAAA/XgAAAAAAAAABJwMAAIIAAAAAIKd6K/mZP4BNTtpuDcc/AAAAP14AAAAAAAAAASgDAACCAAAAgE5XLVLRnD+ATU7abg3HPwAAAD9eAAAAAAAAAAEpAwAAggAAAODDWUbBL6A/QGkI9h5Dxz8AAAA/fQAAAAAAAAABKgMAAIIAAAAg27Gf1JuhP6C8Nkkv5Mc/AAAAP30AAAAAAAAAASsDAACCAAAAQPIJ+ecHoz+AyhNXB//HPwAAAD99AAAAAAAAAAEsAwAAggAAAOD9taXxvaM/MPSqgI9PyD8AAAA/fQAAAAAAAAABLQMAAIIAAADAGmTVCYWlP0BxcP0nQck/AAAAP40AAAAAAAAAAS4DAACCAAAAgCC6qw7gpT9Q7jV6wDLKPwAAAD+sAAAAAAAAAAEvAwAAggAAAMA3EgUiTKc/gF0e6YAJyz8AAAA/rAAAAAAAAAABMAMAAIIAAADgTmpeNbioP/AtErkpnMw/AAAAP6wAAAAAAAAAATEDAACCAAAAIEkUiDBdqD/QxpFRcsPNPwAAAD/LAAAAAAAAAAEyAwAAggAAACBJFIgwXag/kG3u95IFzz8AAAA/ywAAAAAAAAABMwMAAIIAAACAPWjbJqenPyARFNZFMdA/AAAAP8sAAAAAAAAAATQDAACCAAAAgD1o2yanpz9IgPxEBgjRPwAAAD/bAAAAAAAAAAE1AwAAggAAAIA9aNsmp6c/YHbTujLs0T8AAAA/6wAAAAAAAAABNgMAAIIAAABAQ76xKwKoP5jluynzwtI/AAAAP+sAAAAAAAAAATcDAACCAAAAQEO+sSsCqD/QzbWRR4zTPwAAAD8KAQAAAAAAAAE4AwAAggAAAOBOal41uKg/+DyeAAhj1D8AAAA/CgEAAAAAAAABOQMAAIIAAABAWhYLP26pP1iQzFMYBNU/AAAAPwoBAAAAAAAAAToDAACCAAAAQGBs4UPJqT+A/7TC2NrVPwAAAD8pAQAAAAAAAAE7AwAAggAAAKBxbmRS2qo/4NnRHFWJ1j8AAAA/KQEAAAAAAAABPAMAAIIAAADAiMa9ZUasP1gfI2KND9c/AAAAPykBAAAAAAAAAT0DAACCAAAAoLzMRpF5rz/o3YWgWYjXPwAAAD85AQAAAAAAAAE+AwAAggAAAIB1vvzbKLE/eBX617nz1z8AAAA/OQEAAAAAAAABPwMAAIIAAADQhsB/6jmyPyA/kQFCRNg/AAAAP1gBAAAAAAAAAUADAACCAAAAAJvtbXt4sz/wWksd8nnYPwAAAD9YAQAAAAAAAAFBAwAAggAAADCyRceO5LQ/ANRcFoZs2D8AAAA/WAEAAAAAAAABQgMAAIIAAABQyZ0golC2PxBNbg8aX9g/AAAAP3cBAAAAAAAAAUMDAACCAAAAkN3KDjOPtz9gI9flkQ7YPwAAAD93AQAAAAAAAAFEAwAAggAAAMD0ImhG+7g/uHJRtZ2w1z8AAAA/dwEAAAAAAAABRQMAAIIAAADgCFBW1zm6PxjCy4SpUtc/AAAAP4cBAAAAAAAAAUYDAACCAAAAECCor+qluz+AildNSefWPwAAAD+HAQAAAAAAAAFHAwAAggAAAIAuf8d2ibw/+EQGCBFh1j8AAAA/pgEAAAAAAAABSAMAAIIAAAAAOit0gD+9P6hq6a2UstU/AAAAP6YBAAAAAAAAAUkDAACCAAAAsEXXIIr1vT+A+wA/1NvUPwAAAD+2AQAAAAAAAAFKAwAAggAAAGBLLfeOUL4/OJr13esf1D8AAAA/tgEAAAAAAAABSwMAAIIAAABATlhiEX6+P0CWQVrnINM/AAAAP8UBAAAAAAAAAUwDAACCAAAAkEgCjAwjvj8AJ1nrJkrSPwAAAD/FAQAAAAAAAAFNAwAAggAAAOA/gUqFmr0/CCOlZyJL0T8AAAA/5QEAAAAAAAABTgMAAIIAAABgMaoy+ba8P/Cl3+qJWdA/AAAAP+UBAAAAAAAAAU8DAACCAAAAIB19RGh4uz8wpWIv83DPPwAAAD/lAQAAAAAAAAFQAwAAggAAALAOpizclLo/wNRuX0rezT8AAAA/BAIAAAAAAAABUQMAAIIAAABw/aOpzYO5PxASWJ15Zsw/AAAAPwQCAAAAAAAAAVIDAACCAAAAgPdN08gouT8gh7USCVrLPwAAAD8EAgAAAAAAAAFTAwAAggAAABDsoSa/crg/wDOHv/i4yj8AAAA/IwIAAAAAAAABVAMAAIIAAAAQ7KEmv3K4PwAYzaNIg8o/AAAAPyMCAAAAAAAAAVUDAACCAAAAIOl2uzxFuD8w/BKImE3KPwAAAD8jAgAAAAAAAAFWAwAAggAAACDpdrs8Rbg/MPwSiJhNyj8AAAA/IwIAAAAAAAABVwMAAIIAAADQ7syRQaC4PzD8EoiYTco/AAAAPyMCAAAAAAAAAVgDAACCAAAAAAYl61QMuj+gzAZYQeDLPwAAAD9SAgAAAAAAAAFZAwAAggAAABAgqK/qpbs/UHNj/mEizT8AAAA/UgIAAAAAAAABWgMAAIIAAABATlhiEX6+P1AM45aqSc4/AAAAP1ICAAAAAAAAAVsDAACCAAAAIEGvdZ7YwD/wwBxLo6bPPwAAAD9iAgAAAAAAAAFcAwAAggAAAIDf8tp3tsI/8KXf6olZ0D8AAAA/YgIAAAAAAAABXQMAAIIAAADYfTZAUZTEP7BIiA2mnNA/AAAAP4ECAAAAAAAAAV4DAACCAAAAqJ0P2+uIxj8AH/HjHUzQPwAAAD+BAgAAAAAAAAFfAwAAggAAAHgwp5O7sMc/sF8R6rrqzj8AAAA/kAIAAAAAAAABYAMAAIIAAAB4MKeTu7DHP7BfEeq66s4/AAAAP5ACAAAAAAAAAWEDAACCAAAAeDCnk7uwxz+wXxHquurOPwAAAD+QAgAAAAAAAAFiAwAAggAAAHgwp5O7sMc/sF8R6rrqzj8AAAA/oAIAAAAAAAABYwMAAIIAAABIhIa3gdjMP3gRRlS19NY/AAAAPwAAAAAAAAAAAWQDAACCAAAASISGt4HYzD94EUZUtfTWPwAAAD8QAAAAAAAAAAFlAwAAggAAAEiEhreB2Mw/eBFGVLX01j8AAAA/EAAAAAAAAAABZgMAAIIAAABIhIa3gdjMP3gRRlS19NY/AAAAPx8AAAAAAAAAAWcDAACCAAAASISGt4HYzD94EUZUtfTWPwAAAD8fAAAAAAAAAAFoAwAAggAAAEiEhreB2Mw/eBFGVLX01j8AAAA/HwAAAAAAAAABaQMAAIIAAABIhIa3gdjMP3gRRlS19NY/AAAAPx8AAAAAAAAAAWoDAACCAAAAgGStHOfjyj/A564qLaTWPwAAAD9OAAAAAAAAAAFrAwAAggAAANBbLNtfW8o/kANpRt3Z1j8AAAA/TgAAAAAAAAABbAMAAIIAAACw0RVkF7zJPzgtAHBlKtc/AAAAP14AAAAAAAAAAW0DAACCAAAAkEf/7M4cyT/YZHSnxZXXPwAAAD9eAAAAAAAAAAFuAwAAggAAAPA+fqtHlMg/EMZ/CK5R2D8AAAA/fQAAAAAAAAABbwMAAIIAAABoM9L+Pd7HPwhRIpMeXtk/AAAAP30AAAAAAAAAAXADAACCAAAAkC18KDmDxz8AY7Mk+3faPwAAAD99AAAAAAAAAAFxAwAAggAAAGgz0v493sc/4HREtteR2z8AAAA/jQAAAAAAAAABcgMAAIIAAACYur0KBFDIP+h4+DnckNw/AAAAP5wAAAAAAAAAAXMDAACCAAAAkEf/7M4cyT8wUxWUWD/dPwAAAD+cAAAAAAAAAAF0AwAAggAAAAhW1gRbAMo/sJhm2ZDF3T8AAAA/rAAAAAAAAAABdQMAAIIAAADA65gorVXLP5imQ+do4N0/AAAAP6wAAAAAAAAAAXYDAACCAAAASISGt4HYzD8Q6OConGfdPwAAAD/LAAAAAAAAAAF3AwAAggAAAHCb3hCVRM4/wA3ETiC53D8AAAA/ywAAAAAAAAABeAMAAIIAAACQsjZqqLDPP8iCIcSvrNs/AAAAP8sAAAAAAAAAAXkDAACCAAAAPKHR23pV0D/ocJAy05LaPwAAAD/rAAAAAAAAAAF6AwAAggAAAMBn8kzgu9A/QDVod24o2T8AAAA/6wAAAAAAAAABewMAAIIAAACEbUgj5RbRP6j5P7wJvtc/AAAAP+sAAAAAAAAAAXwDAACCAAAAaHBzjmdE0T/A564qLaTWPwAAAD8KAQAAAAAAAAF9AwAAggAAACAxPinIT9E/oPHXtADA1T8AAAA/CgEAAAAAAAABfgMAAIIAAAD87t1Ypi3RP0gXu1qEEdU/AAAAPwoBAAAAAAAAAX8DAACCAAAAEOyy7SMA0T8Itq/5m1XUPwAAAD8ZAQAAAAAAAAGAAwAAggAAANhkx+FdjtA/kHBetGPP0z8AAAA/GQEAAAAAAAABgQMAAIIAAADgNvcK7PTPP8BUpJizmdM/AAAAPzkBAAAAAAAAAYIDAACCAAAAsCLKHFu2zj+Y6W+t98HTPwAAAD85AQAAAAAAAAGDAwAAggAAAOCPMmSLjs0/SBMH138S1D8AAAA/SAEAAAAAAAABhAMAAIIAAACoewV2+k/MP9jRaRVMi9Q/AAAAP0gBAAAAAAAAAYUDAACCAAAAgGStHOfjyj8AumN9oFTVPwAAAD9YAQAAAAAAAAGGAwAAggAAALDRFWQXvMk/MClM7GAr1j8AAAA/WAEAAAAAAAABhwMAAIIAAABIwz5Mi9jIP/jPqJKBbdc/AAAAP3cBAAAAAAAAAYgDAACCAAAACDxTQMVmyD+ghOJGesrYPwAAAD93AQAAAAAAAAGJAwAAggAAAAg8U0DFZsg/YCs/7ZoM2j8AAAA/dwEAAAAAAAABigMAAIIAAABgwBPhCKvIPyBZiponXNs/AAAAP4cBAAAAAAAAAYsDAACCAAAA6Mu/jRJhyT8IaxssBHbcPwAAAD+HAQAAAAAAAAGMAwAAggAAAFDdwRAhcso/8PW9tnSC3T8AAAA/pgEAAAAAAAABjQMAAIIAAABQ3cEQIXLKP/D1vbZ0gt0/AAAAP6YBAAAAAAAAAY4DAACCAAAAUN3BECFyyj/w9b22dILdPwAAAD+mAQAAAAAAAAGPAwAAggAAAFDdwRAhcso/8PW9tnSC3T8AAAA/pgEAAAAAAAABkAMAAIIAAAB4QkCs1mDSP6hmNSqQs9Q/AAAAPwAAAAAAAAAAAZEDAACCAAAAeEJArNZg0j+oZjUqkLPUPwAAAD8PAAAAAAAAAAGSAwAAggAAAHhCQKzWYNI/qGY1KpCz1D8AAAA/DwAAAAAAAAABkwMAAIIAAAB4QkCs1mDSP6hmNSqQs9Q/AAAAPx8AAAAAAAAAAZQDAACCAAAAeEJArNZg0j+oZjUqkLPUPwAAAD8fAAAAAAAAAAGVAwAAggAAABh59M/uzNE/QJZBWucg0z8AAAA/PgAAAAAAAAABlgMAAIIAAAAYefTP7szRP6hezSKHtdI/AAAAPz4AAAAAAAAAAZcDAACCAAAAGHn0z+7M0T/AUPAUr5rSPwAAAD8+AAAAAAAAAAGYAwAAggAAAEC7VKAQ79E/EKBq5Lo80j8AAAA/XQAAAAAAAAABmQMAAIIAAAD8ex87cfrRP3ho9qxa0dE/AAAAP10AAAAAAAAAAZoDAACCAAAA/HsfO3H60T/Yt3B8ZnPRPwAAAD9dAAAAAAAAAAGbAwAAggAAAIj6iQWw49E/SID8RAYI0T8AAAA/fQAAAAAAAAABnAMAAIIAAAAYefTP7szRP7BIiA2mnNA/AAAAP30AAAAAAAAAAZ0DAACCAAAA7DaU/8yq0T8oiiXP2SPQPwAAAD99AAAAAAAAAAGeAwAAggAAAExznvnpcdE/ELM/PcuLzz8AAAA/nAAAAAAAAAABnwMAAIIAAABocHOOZ0TRP2CJqBNDO88/AAAAP5wAAAAAAAAAAaADAACCAAAAEOyy7SMA0T9we8sFayDPPwAAAD+cAAAAAAAAAAGhAwAAggAAAMBn8kzgu9A/cHvLBWsgzz8AAAA/rAAAAAAAAAABogMAAIIAAAD0YZx222DQP2CJqBNDO88/AAAAP6wAAAAAAAAAAaMDAACCAAAAADTMn2nHzz8Qsz89y4vPPwAAAD/LAAAAAAAAAAGkAwAAggAAALAiyhxbts4/UJeFIRtWzz8AAAA/ywAAAAAAAAABpQMAAIIAAABQEciZTKXNP6Dqs3Qr988/AAAAP8sAAAAAAAAAAaYDAACCAAAAgH4w4Xx9zD/wpd/qiVnQPwAAAD/qAAAAAAAAAAGnAwAAggAAABhwWcnwmcs/mFZlG3630D8AAAA/6gAAAAAAAAABqAMAAIIAAAAQ4xfnJc3KP+gwgnX6ZdE/AAAAP+oAAAAAAAAAAakDAACCAAAAiNdrOhwXyj9gdtO6MuzRPwAAAD/6AAAAAAAAAAGqAwAAggAAAOjLv40SYck/uNfeGxuo0j8AAAA/+gAAAAAAAAABqwMAAIIAAAB4veh1hn3IPwCy+3WXVtM/AAAAPxkBAAAAAAAAAawDAACCAAAAQDb9acALyD9IEwfXfxLUPwAAAD8ZAQAAAAAAAAGtAwAAggAAAHgwp5O7sMc/yFhYHLiY1D8AAAA/KQEAAAAAAAABrgMAAIIAAAAgrObyd2zHPxAzdXY0R9U/AAAAPykBAAAAAAAAAa8DAACCAAAAyCcmUjQoxz+QeMa7bM3VPwAAAD84AQAAAAAAAAGwAwAAggAAAMgnJlI0KMc/AMz0Dn1u1j8AAAA/OAEAAAAAAAABsQMAAIIAAADIJyZSNCjHP3gRRlS19NY/AAAAP1cBAAAAAAAAAbIDAACCAAAAYKaQHHMRxz/oVpeZ7XrXPwAAAD9XAQAAAAAAAAGzAwAAggAAAEipu4f1Psc/YCPX5ZEO2D8AAAA/VwEAAAAAAAABtAMAAIIAAAAgrObyd2zHP7D98z8Ovdg/AAAAP3cBAAAAAAAAAbUDAACCAAAAeDCnk7uwxz84vFZ+2jXZPwAAAD93AQAAAAAAAAG2AwAAggAAAHi96HWGfcg/aKRQ5i7/2T8AAAA/dwEAAAAAAAABtwMAAIIAAACQR//szhzJP9j3fjk/oNo/AAAAP5YBAAAAAAAAAbgDAACCAAAAsNEVZBe8yT8w0puTu07bPwAAAD+WAQAAAAAAAAG5AwAAggAAAGDalqWeRMo/iCXK5svv2z8AAAA/lgEAAAAAAAABugMAAIIAAACAZK0c5+PKP/jxCTNwg9w/AAAAP6YBAAAAAAAAAbsDAACCAAAAoO7Dky+Dyz+IKX5q0O7cPwAAAD+mAQAAAAAAAAG8AwAAggAAAMB42gp4Isw/IGHyoTBa3T8AAAA/xQEAAAAAAAABvQMAAIIAAABIhIa3gdjMP9CKicu4qt0/AAAAP8UBAAAAAAAAAb4DAACCAAAAaA6dLsp3zT+ILTLu1O3dPwAAAD/FAQAAAAAAAAG/AwAAggAAAJCYs6USF84/iC0y7tTt3T8AAAA/5AEAAAAAAAABwAMAAIIAAABYngl8F3LOP1hJ7AmFI94/AAAAP+QBAAAAAAAAAcEDAACCAAAACKeKvZ76zj9YSewJhSPePwAAAD/kAQAAAAAAAAHCAwAAggAAADgudslkbM8/WEnsCYUj3j8AAAA/AwIAAAAAAAABwwMAAIIAAACc3dvVlxzQP3A7D/ysCN4/AAAAPwMCAAAAAAAAAcQDAACCAAAAlCWSfL6Z0D+ILTLu1O3dPwAAAD8DAgAAAAAAAAHFAwAAggAAAFgr6FLD9NA/wBF40iS43T8AAAA/EwIAAAAAAAABxgMAAIIAAADY8QjEKFvRP/D1vbZ0gt0/AAAAPxMCAAAAAAAAAccDAACCAAAApPdemi220T8wUxWUWD/dPwAAAD8yAgAAAAAAAAHIAwAAggAAALQ86tXRBdI/sJSyVYzG3D8AAAA/MgIAAAAAAAAByQMAAIIAAAAwAwtHN2zSPwjkLCWYaNw/AAAAPzICAAAAAAAAAcoDAACCAAAAiIfL53qw0j+IJcrmy+/bPwAAAD9RAgAAAAAAAAHLAwAAggAAALTJK7ic0tI/IFmKmidc2z8AAAA/UQIAAAAAAAABzAMAAIIAAABUjSG+fwvTP7CMSk6DyNo/AAAAP1ECAAAAAAAAAc0DAACCAAAAgM+BjqEt0z9AORz7cifaPwAAAD9hAgAAAAAAAAHOAwAAggAAAPBQF8RiRNM/+F7/oPZ42T8AAAA/YQIAAAAAAAABzwMAAIIAAADwUBfEYkTTP7h2BTmir9g/AAAAP4ACAAAAAAAAAdADAACCAAAAgM+BjqEt0z+QBx3K4djXPwAAAD+AAgAAAAAAAAHRAwAAggAAAFSNIb5/C9M/SKYRafkc1z8AAAA/kAIAAAAAAAAB0gMAAIIAAACIh8vnerDSPzApTOxgK9Y/AAAAP5ACAAAAAAAAAdMDAACCAAAA4H5KpvMn0j9Anqlh8B7VPwAAAD+gAgAAAAAAAAHUAwAAggAAAJSy016JZtE/aAUqyaf30z8AAAA/oAIAAAAAAAAB1QMAAIIAAABM5lwXH6XQP1CIZEwPBtM/AAAAP78CAAAAAAAAAdYDAACCAAAAuK8L/yWDzz8wko3W4iHSPwAAAD+/AgAAAAAAAAHXAwAAggAAABgXHnBRAM4/2LdwfGZz0T8AAAA/vwIAAAAAAAAB2AMAAIIAAACAfjDhfH3MP3DrMDDC39A/AAAAP94CAAAAAAAAAdkDAACCAAAASGoD8+s+yz/QOqv/zYHQPwAAAD/eAgAAAAAAAAHaAwAAggAAAEhqA/PrPss/0Dqr/82B0D8AAAA/3gIAAAAAAAAB2wMAAIIAAABIagPz6z7LP9A6q//NgdA/AAAAP94CAAAAAAAAAdwDAACCAAAASGoD8+s+yz/QOqv/zYHQPwAAAD/9AgAAAAAAAAHdAwAAggAAAI4zmUo7H+Y/0NegNGAU6j8AAAA/AAAAAAAAAAAB3gMAAIIAAACOM5lKOx/mP9DXoDRgFOo/AAAAPxAAAAAAAAAAAd8DAACCAAAAjjOZSjsf5j/Q16A0YBTqPwAAAD8QAAAAAAAAAAHgAwAAggAAAI4zmUo7H+Y/0NegNGAU6j8AAAA/LwAAAAAAAAAB4QMAAIIAAACOM5lKOx/mP9DXoDRgFOo/AAAAPy8AAAAAAAAAAeIDAACCAAAAjjOZSjsf5j/Q16A0YBTqPwAAAD8vAAAAAAAAAAHjAwAAggAAAI4zmUo7H+Y/0NegNGAU6j8AAAA/LwAAAAAAAAAB5AMAAIIAAACe6+KjFKLlP+BO2Otxh+k/AAAAP04AAAAAAAAAAeUDAACCAAAAcqmC0/J/5T+A/YPa42XpPwAAAD9OAAAAAAAAAAHmAwAAggAAAB4lwjKvO+U/qGi4xZ896T8AAAA/bgAAAAAAAAAB5wMAAIIAAAAK4Db3CuzkP1iQda2lDuk/AAAAP24AAAAAAAAAAegDAACCAAAAVvsQCRei5D/oxQ+jg/roPwAAAD9uAAAAAAAAAAHpAwAAggAAAEq2hc1yUuQ/6MUPo4P66D8AAAA/fQAAAAAAAAAB6gMAAIIAAAAmUMqpvfHjP+BM/qnvB+k/AAAAP40AAAAAAAAAAesDAACCAAAAuqrZIGmc4z+IdpXTd1jpPwAAAD+NAAAAAAAAAAHsAwAAggAAAArGszJ1UuM/4E7Y63GH6T8AAAA/nAAAAAAAAAAB7QMAAIIAAABW4Y1EgQjjPwi85hiw3uk/AAAAP5wAAAAAAAAAAe4DAACCAAAAbt5i2f7a4j8wKfVF7jXqPwAAAD+8AAAAAAAAAAHvAwAAggAAAEacAgnduOI/SB3yeZia6j8AAAA/vAAAAAAAAAAB8AMAAIIAAAAue9IgzKfiPwBHiaMg6+o/AAAAP7wAAAAAAAAAAfEDAACCAAAAGlqiOLuW4j+wcCDNqDvrPwAAAD/bAAAAAAAAAAHyAwAAggAAABpaoji7luI/wOsLCL+t6z8AAAA/2wAAAAAAAAAB8wMAAIIAAAAue9IgzKfiP9jfCDxpEuw/AAAAP9sAAAAAAAAAAfQDAACCAAAAovxnVo2+4j9gnmt6NYvsPwAAAD/rAAAAAAAAAAH1AwAAggAAAG7eYtn+2uI/CE/xqinp7D8AAAA/6wAAAAAAAAAB9gMAAIIAAABqAr4skhnjP6j/dtsdR+0/AAAAPwoBAAAAAAAAAfcDAACCAAAAekdJaDZp4z9QsPwLEqXtPwAAAD8KAQAAAAAAAAH4AwAAggAAAIqM1KPauOM/ANqTNZr17T8AAAA/GQEAAAAAAAAB+QMAAIIAAACu8o/HjxnkP6gDK18iRu4/AAAAPxkBAAAAAAAAAfoDAACCAAAALrmwOPV/5D9optOBPonuPwAAAD8pAQAAAAAAAAH7AwAAggAAAPa+Bg/62uQ/ULSwjxak7j8AAAA/KQEAAAAAAAAB/AMAAIIAAAAeJcIyrzvlP8B+Fpo4uO4/AAAAP0gBAAAAAAAAAf0DAACCAAAAKmpNblOL5T/I9yeTzKruPwAAAD9IAQAAAAAAAAH+AwAAggAAAJYPPven4OU/yPcnk8yq7j8AAAA/SAEAAAAAAAAB/wMAAIIAAACOM5lKOx/mPwDcbXccde4/AAAAP3ABAAAAAAAAAQAEAACCAAAAFtZeaA1H5j+oAytfIkbuPwAAAD9wAQAAAAAAAAEBBAAAggAAAJ54JIbfbuY/8GCCPAYD7j8AAAA/cAEAAAAAAAABAgQAAIIAAAAmG+qjsZbmP7ABUR2gxu0/AAAAP38BAAAAAAAAAQMEAACCAAAACh4VDzTE5j8gQ+7e003tPwAAAD9/AQAAAAAAAAEEBAAAggAAAMbe36mUz+Y/GMgCpL3b7D8AAAA/ngEAAAAAAAABBQQAAIIAAABmfnpc5MnmP4CQjmxdcOw/AAAAP54BAAAAAAAAAQYEAACCAAAAmpx/2XKt5j+IB8Yjb+PrPwAAAD+uAQAAAAAAAAEHBAAAggAAAGpaHwlRi+Y/+M9R7A546z8AAAA/rgEAAAAAAAABCAQAAIIAAADmt1nrfmPmP+hUZrH4Bes/AAAAP74BAAAAAAAAAQkEAACCAAAA6pP+l+sk5j9oDxVswH/qPwAAAD++AQAAAAAAAAEKBAAAggAAAJYPPven4OU/SBsYOBYb6j8AAAA/3QEAAAAAAAABCwQAAIIAAADiKhgJtJblP7jjowC2r+k/AAAAP90BAAAAAAAAAQwEAACCAAAA0uWMzQ9H5T/4QPvdmWzpPwAAAD/dAQAAAAAAAAENBAAAggAAAMagAZJr9+Q/qGi4xZ896T8AAAA//AEAAAAAAAABDgQAAIIAAABW+xAJF6LkP9DT7LBbFek/AAAAP/wBAAAAAAAAAQ8EAACCAAAANpVV5WFB5D9YkHWtpQ7pPwAAAD/8AQAAAAAAAAEQBAAAggAAAIKwL/dt9+M/SBdktBEc6T8AAAA/GwIAAAAAAAABEQQAAIIAAAAuLG9WKrPjP4h2ldN3WOk/AAAAPxsCAAAAAAAAARIEAACCAAAARilE66eF4z9AoCz9/6jpPwAAAD8bAgAAAAAAAAETBAAAggAAAL6Gfs3VXeM/EDfSU8ZQ6j8AAAA/KwIAAAAAAAABFAQAAIIAAACWRB79szvjPzgtqcnyNOs/AAAAPysCAAAAAAAAARUEAACCAAAANuS4rwM24z94jrQq2/DrPwAAAD9KAgAAAAAAAAEWBAAAggAAADbkuK8DNuM/eI60Ktvw6z8AAAA/SgIAAAAAAAABFwQAAIIAAAA25LivAzbjP3iOtCrb8Os/AAAAP0oCAAAAAAAAARgEAACCAAAANuS4rwM24z94jrQq2/DrPwAAAD9KAgAAAAAAAAEZBAAAggAAAOJx9DL66+s/oIg/JAzU7T8AAAA/AAAAAAAAAAABGgQAAIIAAADicfQy+uvrP6CIPyQM1O0/AAAAPx8AAAAAAAAAARsEAACCAAAA4nH0Mvrr6z+giD8kDNTtPwAAAD8fAAAAAAAAAAEcBAAAggAAAGY4FaRfUuw/0Gqrxtke7T8AAAA/LwAAAAAAAAABHQQAAIIAAABeXHD38pDsP7D9nJmbx+w/AAAAPy8AAAAAAAAAAR4EAACCAAAAhp7QxxSz7D8wuEtUY0HsPwAAAD9OAAAAAAAAAAEfBAAAggAAAPofZv3Vyew/KLZxEuHB6z8AAAA/TgAAAAAAAAABIAQAAIIAAABuofsyl+DsP7BwIM2oO+s/AAAAP04AAAAAAAAAASEEAACCAAAAgsIrG6jx7D9ApOCABKjqPwAAAD9eAAAAAAAAAAEiBAAAggAAAD6D9rUI/ew/WJQpMaoN6j8AAAA/XgAAAAAAAAABIwQAAIIAAAA+g/a1CP3sP1iST+8njuk/AAAAP30AAAAAAAAAASQEAACCAAAAluNbA7kC7T84nlK7fSnpPwAAAD99AAAAAAAAAAElBAAAggAAAD6D9rUI/ew/cIKYn83z6D8AAAA/fQAAAAAAAAABJgQAAIIAAAAmYsbN9+vsP/g+IZwX7eg/AAAAP5wAAAAAAAAAAScEAACCAAAAxgFhgEfm7D+A+6mYYeboPwAAAD+cAAAAAAAAAAEoBAAAggAAABJBluXm2uw/gPupmGHm6D8AAAA/nAAAAAAAAAABKQQAAIIAAACy4DCYNtXsP8Ba27fHIuk/AAAAP8kAAAAAAAAAASoEAACCAAAA+h9m/dXJ7D+A/YPa42XpPwAAAD/JAAAAAAAAAAErBAAAggAAAEJfm2J1vuw/uOOjALav6T8AAAA/yQAAAAAAAAABLAQAAIIAAADi/jUVxbjsP/hC1R8c7Ok/AAAAP9kAAAAAAAAAAS0EAACCAAAA4v41FcW47D8gsONMWkPqPwAAAD/ZAAAAAAAAAAEuBAAAggAAAOL+NRXFuOw/SB3yeZia6j8AAAA/+AAAAAAAAAABLwQAAIIAAACavwCwJcTsP/DNd6qM+Oo/AAAAP/gAAAAAAAAAATAEAACCAAAAVoDLSobP7D8QwnTeNl3rPwAAAD/4AAAAAAAAAAExBAAAggAAAG6h+zKX4Ow/KLZxEuHB6z8AAAA/FwEAAAAAAAABMgQAAIIAAAA+g/a1CP3sPzgxXU33M+w/AAAAPxcBAAAAAAAAATMEAACCAAAAwiW809ok7T8YyAKkvdvsPwAAAD8XAQAAAAAAAAE0BAAAggAAAGLpsdm9Xe0/4OWWAfCQ7T8AAAA/NwEAAAAAAAABNQQAAIIAAAC2bXJ6AaLtP7h8PFi2OO4/AAAAPzcBAAAAAAAAATYEAACCAAAAalKYaPXr7T84wo2d7r7uPwAAAD83AQAAAAAAAAE3BAAAggAAAHqXI6SZO+4/QMRn33A+7z8AAAA/VgEAAAAAAAABOAQAAIIAAAAqfEmSjYXuP+jt/gj5ju8/AAAAP1YBAAAAAAAAATkEAACCAAAAxj8/mHC+7j9IP1Mah7DvPwAAAD9WAQAAAAAAAAE6BAAAggAAAMY/P5hwvu4/SD9TGoew7z8AAAA/ZgEAAAAAAAABOwQAAIIAAADGPz+YcL7uP0g/UxqHsO8/AAAAP2YBAAAAAAAAATwEAACCAAAAxj8/mHC+7j9IP1Mah7DvPwAAAD9mAQAAAAAAAAE9BAAAggAAAEKUe2iBGeo/UI6bayOP6D8AAAA/AAAAAAAAAAABPgQAAIIAAABClHtogRnqP1COm2sjj+g/AAAAPxAAAAAAAAAAAT8EAACCAAAAQpR7aIEZ6j9QjptrI4/oPwAAAD8QAAAAAAAAAAFABAAAggAAAEKUe2iBGeo/UI6bayOP6D8AAAA/HwAAAAAAAAABQQQAAIIAAADCWpzZ5n/qPygjZ4Bnt+g/AAAAPx8AAAAAAAAAAUIEAACCAAAAHrsBJ5eF6j8oI2eAZ7foPwAAAD8+AAAAAAAAAAFDBAAAggAAAHYbZ3RHi+o/gPupmGHm6D8AAAA/PgAAAAAAAAABRAQAAIIAAAB2G2d0R4vqP2AJh6Y5Aek/AAAAPz4AAAAAAAAAAUUEAACCAAAAwlqc2eZ/6j84nlK7fSnpPwAAAD9eAAAAAAAAAAFGBAAAggAAAAqa0T6GdOo/mO+mzAtL6T8AAAA/XgAAAAAAAAABRwQAAIIAAADyeKFWdWPqP4D9g9rjZek/AAAAP14AAAAAAAAAAUgEAACCAAAA3ldxbmRS6j9Ykk/vJ47pPwAAAD99AAAAAAAAAAFJBAAAggAAAMY2QYZTQeo/uOOjALav6T8AAAA/fQAAAAAAAAABSgQAAIIAAAASdnbr8jXqP/hC1R8c7Ok/AAAAP30AAAAAAAAAAUsEAACCAAAAVrWrUJIq6j+45X1COC/qPwAAAD+NAAAAAAAAAAFMBAAAggAAABJ2duvyNeo/6MudaAp56j8AAAA/jQAAAAAAAAABTQQAAIIAAAASdnbr8jXqP6D1NJKSyeo/AAAAP6wAAAAAAAAAAU4EAACCAAAAEnZ26/I16j9QH8y7GhrrPwAAAD+sAAAAAAAAAAFPBAAAggAAAGrW2zijO+o/cBPJ78R+6z8AAAA/rAAAAAAAAAABUAQAAIIAAAAml6bTA0fqPxDETiC53Os/AAAAP8sAAAAAAAAAAVEEAACCAAAAPrjWuxRY6j8wuEtUY0HsPwAAAD/LAAAAAAAAAAFSBAAAggAAAKo5bPHVbuo/UCVagaGY7D8AAAA/ywAAAAAAAAABUwQAAIIAAAB2G2d0R4vqPwDW37GV9uw/AAAAP+oAAAAAAAAAAVQEAACCAAAAMtwxD6iW6j+o/3bbHUftPwAAAD/qAAAAAAAAAAFVBAAAggAAAEr9Yfe4p+o/4OWWAfCQ7T8AAAA/6gAAAAAAAAABVgQAAIIAAAACviySGbPqPyhFyCBWze0/AAAAPwoBAAAAAAAAAVcEAACCAAAAun73LHq+6j8A2pM1mvXtPwAAAD8KAQAAAAAAAAFYBAAAggAAAHI/wsfayeo/WCvoRigX7j8AAAA/CgEAAAAAAAABWQQAAIIAAACGYPKv69rqP0A5xVQAMu4/AAAAPxkBAAAAAAAAAVoEAACCAAAARiG9Skzm6j8wwLNbbD/uPwAAAD8ZAQAAAAAAAAFbBAAAggAAAFJC7TJd9+o/kBEIbfpg7j8AAAA/GQEAAAAAAAABXAQAAIIAAAASA7jNvQLrPwhVf3CwZ+4/AAAAPzgBAAAAAAAAAV0EAACCAAAAJiTotc4T6z8IVX9wsGfuPwAAAD84AQAAAAAAAAFeBAAAggAAAJalfeuPKus/ANxtdxx17j8AAAA/OAEAAAAAAAABXwQAAIIAAABWZkiG8DXrP/BiXH6Igu4/AAAAP1gBAAAAAAAAAWAEAACCAAAACicTIVFB6z9optOBPonuPwAAAD9YAQAAAAAAAAFhBAAAggAAAMbn3buxTOs/8GJcfoiC7j8AAAA/WAEAAAAAAAABYgQAAIIAAADaCA6kwl3rP9hwOYxgne4/AAAAP3cBAAAAAAAAAWMEAACCAAAAToqj2YN06z/I9yeTzKruPwAAAD93AQAAAAAAAAFkBAAAggAAAF6r08GUhes/yPcnk8yq7j8AAAA/dwEAAAAAAAABZQQAAIIAAAB2zAOqpZbrP1C0sI8WpO4/AAAAP4cBAAAAAAAAAWYEAACCAAAAiu0zkran6z/YcDmMYJ3uPwAAAD+HAQAAAAAAAAFnBAAAggAAAM5QxErp2us/GM6QaURa7j8AAAA/pgEAAAAAAAABaAQAAIIAAAA69rTTPTDsP7ABUR2gxu0/AAAAP6YBAAAAAAAAAWkEAACCAAAAOva00z0w7D+wAVEdoMbtPwAAAD/FAQAAAAAAAAFqBAAAggAAADr2tNM9MOw/sAFRHaDG7T8AAAA/xQEAAAAAAAABawQAAIIAAAA69rTTPTDsP7ABUR2gxu0/AAAAP8UBAAAAAAAACw==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54|23.70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250133|recordLength=250133|start=0|end=250133|audioFormat={00001610-0000-0010-8000-00AA00389B71}|audioRate=44100|muted=false|volume=0.8|fadeIn=0|fadeOut=0|videoFormat={34363248-0000-0010-8000-00AA00389B71}|videoRate=15|videoWidth=256|videoHeight=25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DMAAAA2AAAABwMAAAAAAQAAAEAAAAAECUlua0F0b21WMQIAAAAJBAAAAAkFAAAACQYAAAAJBwAAAAkIAAAACQkAAAAJCgAAAAkLAAAACQwAAAAJDQAAAAkOAAAACQ8AAAAJEAAAAAkRAAAACRIAAAAJEwAAAAkUAAAACRUAAAAJFgAAAAkXAAAACRgAAAAJGQAAAAkaAAAACRsAAAAJHAAAAAkdAAAACR4AAAAJHwAAAAkgAAAACSEAAAAJIgAAAAkjAAAACSQAAAAJJQAAAAkmAAAACScAAAAJKAAAAAkpAAAACSoAAAAJKwAAAAksAAAACS0AAAAJLgAAAAkvAAAACTAAAAAJMQAAAAkyAAAACTMAAAAJNAAAAAk1AAAACTYAAAANDQUEAAAAC1BlblN0cm9rZVYxBAAAAApBdHRyaWJ1dGVzBVRyYWNlCVN0YXJ0VGltZQRUeXBlBAQABA9QZW5BdHRyaWJ1dGVzVjECAAAACklua1RyYWNlVjECAAAAEAxBY3Rpb25UeXBlVjECAAAAAgAAAAk3AAAACTgAAACgnAAAAAAAAAXH////DEFjdGlvblR5cGVWMQEAAAAHdmFsdWVfXwAIAgAAAAAAAAABBQAAAAQAAAAJOgAAAAk7AAAAi6QAAAAAAAABxP///8f///8AAAAAAQYAAAAEAAAACT0AAAAJPgAAAOanAAAAAAAAAcH////H////AAAAAAEHAAAABAAAAAlAAAAACUEAAACTqgAAAAAAAAG+////x////wAAAAABCAAAAAQAAAAJQwAAAAlEAAAAq6sAAAAAAAABu////8f///8AAAAAAQkAAAAEAAAACUYAAAAJRwAAAPOsAAAAAAAAAbj////H////AAAAAAEKAAAABAAAAAlJAAAACUoAAAD0ugAAAAAAAAG1////x////wAAAAABCwAAAAQAAAAJTAAAAAlNAAAADL0AAAAAAAABsv///8f///8AAAAAAQwAAAAEAAAACU8AAAAJUAAAAG+lAQAAAAAAAa/////H////AAAAAAENAAAABAAAAAlSAAAACVMAAACpqAEAAAAAAAGs////x////wAAAAABDgAAAAQAAAAJVQAAAAlWAAAAw6wBAAAAAAABqf///8f///8AAAAAAQ8AAAAEAAAACVgAAAAJWQAAAO6vAQAAAAAAAab////H////AAAAAAEQAAAABAAAAAlbAAAACVwAAACSsQEAAAAAAAGj////x////wAAAAABEQAAAAQAAAAJXgAAAAlfAAAA+LIBAAAAAAABoP///8f///8AAAAAARIAAAAEAAAACWEAAAAJYgAAAH+0AQAAAAAAAZ3////H////AAAAAAETAAAABAAAAAlkAAAACWUAAADWtQEAAAAAAAGa////x////wAAAAABFAAAAAQAAAAJZwAAAAloAAAAHLcBAAAAAAABl////8f///8AAAAAARUAAAAEAAAACWoAAAAJawAAAAW5AQAAAAAAAZT////H////AAAAAAEWAAAABAAAAAltAAAACW4AAAAfugEAAAAAAAGR////x////wAAAAABFwAAAAQAAAAJcAAAAAlxAAAAhbsBAAAAAAABjv///8f///8AAAAAARgAAAAEAAAACXMAAAAJdAAAAK68AQAAAAAAAYv////H////AAAAAAEZAAAABAAAAAl2AAAACXcAAAD2GwIAAAAAAAGI////x////wAAAAABGgAAAAQAAAAJeQAAAAl6AAAAGB4CAAAAAAABhf///8f///8AAAAAARsAAAAEAAAACXwAAAAJfQAAANgiAgAAAAAAAYL////H////AAAAAAEcAAAABAAAAAl/AAAACYAAAAA4JQIAAAAAAAF/////x////wAAAAABHQAAAAQAAAAJggAAAAmDAAAA7CYCAAAAAAABfP///8f///8AAAAAAR4AAAAEAAAACYUAAAAJhgAAAIQrAgAAAAAAAXn////H////AAAAAAEfAAAABAAAAAmIAAAACYkAAADlLQIAAAAAAAF2////x////wAAAAABIAAAAAQAAAAJiwAAAAmMAAAA9i8CAAAAAAABc////8f///8AAAAAASEAAAAEAAAACY4AAAAJjwAAAKwzAgAAAAAAAXD////H////AAAAAAEiAAAABAAAAAmRAAAACZIAAACmRgIAAAAAAAFt////x////wAAAAABIwAAAAQAAAAJlAAAAAmVAAAAwnICAAAAAAABav///8f///8AAAAAASQAAAAEAAAACZcAAAAJmAAAAId0AgAAAAAAAWf////H////AAAAAAElAAAABAAAAAmaAAAACZsAAACxeAIAAAAAAAFk////x////wAAAAABJgAAAAQAAAAJnQAAAAmeAAAAlHoCAAAAAAABYf///8f///8AAAAAAScAAAAEAAAACaAAAAAJoQAAAGl8AgAAAAAAAV7////H////AAAAAAEoAAAABAAAAAmjAAAACaQAAACzgQIAAAAAAAFb////x////wAAAAABKQAAAAQAAAAJpgAAAAmnAAAAPoMCAAAAAAABWP///8f///8AAAAAASoAAAAEAAAACakAAAAJqgAAAKWEAgAAAAAAAVX////H////AAAAAAErAAAABAAAAAmsAAAACa0AAAC4hgIAAAAAAAFS////x////wAAAAABLAAAAAQAAAAJrwAAAAmwAAAAsYcCAAAAAAABT////8f///8AAAAAAS0AAAAEAAAACbIAAAAJswAAAN33AgAAAAAAAUz////H////AAAAAAEuAAAABAAAAAm1AAAACbYAAAAn+gIAAAAAAAFJ////x////wAAAAABLwAAAAQAAAAJuAAAAAm5AAAAvfsCAAAAAAABRv///8f///8AAAAAATAAAAAEAAAACbsAAAAJvAAAAMb9AgAAAAAAAUP////H////AAAAAAExAAAABAAAAAm+AAAACb8AAAAHAAMAAAAAAAFA////x////wAAAAABMgAAAAQAAAAJwQAAAAnCAAAAPAYDAAAAAAABPf///8f///8AAAAAATMAAAAEAAAACcQAAAAJxQAAABQJAwAAAAAAATr////H////AAAAAAE0AAAABAAAAAnHAAAACcgAAACiCgMAAAAAAAE3////x////wAAAAABNQAAAAQAAAAJygAAAAnLAAAAZwwDAAAAAAABNP///8f///8AAAAAATYAAAAEAAAACc0AAAAJzgAAAGwXAwAAAAAAATH////H////AAAAAAU3AAAAD1BlbkF0dHJpYnV0ZXNWMQoAAAAHX2NvbG9yQQdfY29sb3JSB19jb2xvckcHX2NvbG9yQgpGaXRUb0N1cnZlBkhlaWdodA5JZ25vcmVQcmVzc3VyZQ1Jc0hpZ2hsaWdodGVyBVNoYXBlBVdpZHRoAAAAAAAAAAAEAAICAgIBBgEBDEJydXNoU2hhcGVWMQIAAAAGAgAAAP8AAAAAAAAAAAAACEAAAAUw////DEJydXNoU2hhcGVWMQEAAAAHdmFsdWVfXwAIAgAAAAEAAAAAAAAAAAAIQAU4AAAACklua1RyYWNlVjEDAAAADUxpc3RgMStfaXRlbXMMTGlzdGAxK19zaXplD0xpc3RgMStfdmVyc2lvbgQAABhTaGFyZWQuSW5raW5nLklua1BvaW50W10CAAAACAgCAAAACdEAAAA6AAAAOgAAAAE6AAAANwAAAP8AAAAAAAAAAAAACEAAAAEu////MP///wEAAAAAAAAAAAAIQAE7AAAAOAAAAAnTAAAATAAAAEwAAAABPQAAADcAAAD/AAAAAAAAAAAAAAhAAAABLP///zD///8BAAAAAAAAAAAACEABPgAAADgAAAAJ1QAAADcAAAA3AAAAAUAAAAA3AAAA/wAAAAAAAAAAAAAIQAAAASr///8w////AQAAAAAAAAAAAAhAAUEAAAA4AAAACdcAAAAOAAAADgAAAAFDAAAANwAAAP8AAAAAAAAAAAAACEAAAAEo////MP///wEAAAAAAAAAAAAIQAFEAAAAOAAAAAnZAAAAEwAAABMAAAABRgAAADcAAAD/AAAAAAAAAAAAAAhAAAABJv///zD///8BAAAAAAAAAAAACEABRwAAADgAAAAJ2wAAABcAAAAXAAAAAUkAAAA3AAAA//8AAAAAAAAAAAAIQAAAAST///8w////AQAAAAAAAAAAAAhAAUoAAAA4AAAACd0AAAAfAAAAHwAAAAFMAAAANwAAAP//AAAAAAAAAAAACEAAAAEi////MP///wEAAAAAAAAAAAAIQAFNAAAAOAAAAAnfAAAAGgAAABoAAAABTwAAADcAAAD/AAAAAAAAAAAAAAhAAAABIP///zD///8BAAAAAAAAAAAACEABUAAAADgAAAAJ4QAAAB8AAAAfAAAAAVIAAAA3AAAA/wAAAAAAAAAAAAAIQAAAAR7///8w////AQAAAAAAAAAAAAhAAVMAAAA4AAAACeMAAABIAAAASAAAAAFVAAAANwAAAP8AAAAAAAAAAAAACEAAAAEc////MP///wEAAAAAAAAAAAAIQAFWAAAAOAAAAAnlAAAAHgAAAB4AAAABWAAAADcAAAD/AAAAAAAAAAAAAAhAAAABGv///zD///8BAAAAAAAAAAAACEABWQAAADgAAAAJ5wAAABcAAAAXAAAAAVsAAAA3AAAA/wAAAAAAAAAAAAAIQAAAARj///8w////AQAAAAAAAAAAAAhAAVwAAAA4AAAACekAAAARAAAAEQAAAAFeAAAANwAAAP8AAAAAAAAAAAAACEAAAAEW////MP///wEAAAAAAAAAAAAIQAFfAAAAOAAAAAnrAAAAEgAAABIAAAABYQAAADcAAAD/AAAAAAAAAAAAAAhAAAABFP///zD///8BAAAAAAAAAAAACEABYgAAADgAAAAJ7QAAABEAAAARAAAAAWQAAAA3AAAA/wAAAAAAAAAAAAAIQAAAARL///8w////AQAAAAAAAAAAAAhAAWUAAAA4AAAACe8AAAASAAAAEgAAAAFnAAAANwAAAP8AAAAAAAAAAAAACEAAAAEQ////MP///wEAAAAAAAAAAAAIQAFoAAAAOAAAAAnxAAAAIwAAACMAAAABagAAADcAAAD/AAAAAAAAAAAAAAhAAAABDv///zD///8BAAAAAAAAAAAACEABawAAADgAAAAJ8wAAAA8AAAAPAAAAAW0AAAA3AAAA/wAAAAAAAAAAAAAIQAAAAQz///8w////AQAAAAAAAAAAAAhAAW4AAAA4AAAACfUAAAAMAAAADAAAAAFwAAAANwAAAP8AAAAAAAAAAAAACEAAAAEK////MP///wEAAAAAAAAAAAAIQAFxAAAAOAAAAAn3AAAACgAAAAoAAAABcwAAADcAAAD/AAAAAAAAAAAAAAhAAAABCP///zD///8BAAAAAAAAAAAACEABdAAAADgAAAAJ+QAAAAkAAAAJAAAAAXYAAAA3AAAA/wAAAAAAAAAAAAAIQAAAAQb///8w////AQAAAAAAAAAAAAhAAXcAAAA4AAAACfsAAAAkAAAAJAAAAAF5AAAANwAAAP8AAAAAAAAAAAAACEAAAAEE////MP///wEAAAAAAAAAAAAIQAF6AAAAOAAAAAn9AAAADQAAAA0AAAABfAAAADcAAAD/AAAAAAAAAAAAAAhAAAABAv///zD///8BAAAAAAAAAAAACEABfQAAADgAAAAJ/wAAADAAAAAwAAAAAX8AAAA3AAAA/wAAAAAAAAAAAAAIQAAAAQD///8w////AQAAAAAAAAAAAAhAAYAAAAA4AAAACQEBAAARAAAAEQAAAAGCAAAANwAAAP8AAAAAAAAAAAAACEAAAAH+/v//MP///wEAAAAAAAAAAAAIQAGDAAAAOAAAAAkDAQAAIQAAACEAAAABhQAAADcAAAD/AAAAAAAAAAAAAAhAAAAB/P7//zD///8BAAAAAAAAAAAACEABhgAAADgAAAAJBQEAADMAAAAzAAAAAYgAAAA3AAAA/wAAAAAAAAAAAAAIQAAAAfr+//8w////AQAAAAAAAAAAAAhAAYkAAAA4AAAACQcBAAAKAAAACgAAAAGLAAAANwAAAP8AAAAAAAAAAAAACEAAAAH4/v//MP///wEAAAAAAAAAAAAIQAGMAAAAOAAAAAkJAQAAKAAAACgAAAABjgAAADcAAAD/AAAAAAAAAAAAAAhAAAAB9v7//zD///8BAAAAAAAAAAAACEABjwAAADgAAAAJCwEAABAAAAAQAAAAAZEAAAA3AAAA//8AAAAAAAAAAAAIQAAAAfT+//8w////AQAAAAAAAAAAAAhAAZIAAAA4AAAACQ0BAACiAAAAogAAAAGUAAAANwAAAP8AAAAAAAAAAAAACEAAAAHy/v//MP///wEAAAAAAAAAAAAIQAGVAAAAOAAAAAkPAQAAGgAAABoAAAABlwAAADcAAAD/AAAAAAAAAAAAAAhAAAAB8P7//zD///8BAAAAAAAAAAAACEABmAAAADgAAAAJEQEAAEMAAABDAAAAAZoAAAA3AAAA/wAAAAAAAAAAAAAIQAAAAe7+//8w////AQAAAAAAAAAAAAhAAZsAAAA4AAAACRMBAAAbAAAAGwAAAAGdAAAANwAAAP8AAAAAAAAAAAAACEAAAAHs/v//MP///wEAAAAAAAAAAAAIQAGeAAAAOAAAAAkVAQAAJgAAACYAAAABoAAAADcAAAD/AAAAAAAAAAAAAAhAAAAB6v7//zD///8BAAAAAAAAAAAACEABoQAAADgAAAAJFwEAAAwAAAAMAAAAAaMAAAA3AAAA/wAAAAAAAAAAAAAIQAAAAej+//8w////AQAAAAAAAAAAAAhAAaQAAAA4AAAACRkBAAAZAAAAGQAAAAGmAAAANwAAAP8AAAAAAAAAAAAACEAAAAHm/v//MP///wEAAAAAAAAAAAAIQAGnAAAAOAAAAAkbAQAAFAAAABQAAAABqQAAADcAAAD/AAAAAAAAAAAAAAhAAAAB5P7//zD///8BAAAAAAAAAAAACEABqgAAADgAAAAJHQEAACAAAAAgAAAAAawAAAA3AAAA/wAAAAAAAAAAAAAIQAAAAeL+//8w////AQAAAAAAAAAAAAhAAa0AAAA4AAAACR8BAAALAAAACwAAAAGvAAAANwAAAP8AAAAAAAAAAAAACEAAAAHg/v//MP///wEAAAAAAAAAAAAIQAGwAAAAOAAAAAkhAQAABQAAAAUAAAABsgAAADcAAAD/AAAAAAAAAAAAAAhAAAAB3v7//zD///8BAAAAAAAAAAAACEABswAAADgAAAAJIwEAACYAAAAmAAAAAbUAAAA3AAAA/wAAAAAAAAAAAAAIQAAAAdz+//8w////AQAAAAAAAAAAAAhAAbYAAAA4AAAACSUBAAALAAAACwAAAAG4AAAANwAAAP8AAAAAAAAAAAAACEAAAAHa/v//MP///wEAAAAAAAAAAAAIQAG5AAAAOAAAAAknAQAAJgAAACYAAAABuwAAADcAAAD/AAAAAAAAAAAAAAhAAAAB2P7//zD///8BAAAAAAAAAAAACEABvAAAADgAAAAJKQEAABMAAAATAAAAAb4AAAA3AAAA/wAAAAAAAAAAAAAIQAAAAdb+//8w////AQAAAAAAAAAAAAhAAb8AAAA4AAAACSsBAAAtAAAALQAAAAHBAAAANwAAAP8AAAAAAAAAAAAACEAAAAHU/v//MP///wEAAAAAAAAAAAAIQAHCAAAAOAAAAAktAQAAOwAAADsAAAABxAAAADcAAAD/AAAAAAAAAAAAAAhAAAAB0v7//zD///8BAAAAAAAAAAAACEABxQAAADgAAAAJLwEAAAgAAAAIAAAAAccAAAA3AAAA/wAAAAAAAAAAAAAIQAAAAdD+//8w////AQAAAAAAAAAAAAhAAcgAAAA4AAAACTEBAAAfAAAAHwAAAAHKAAAANwAAAP8AAAAAAAAAAAAACEAAAAHO/v//MP///wEAAAAAAAAAAAAIQAHLAAAAOAAAAAkzAQAADAAAAAwAAAABzQAAADcAAAD/AAAAAAAAAAAAAAhAAAABzP7//zD///8BAAAAAAAAAAAACEABzgAAADgAAAAJNQEAAA4AAAAOAAAAB9EAAAAAAQAAAEAAAAAECklua1BvaW50VjECAAAACTYBAAAJNwEAAAk4AQAACTkBAAAJOgEAAAk7AQAACTwBAAAJPQEAAAk+AQAACT8BAAAJQAEAAAlBAQAACUIBAAAJQwEAAAlEAQAACUUBAAAJRgEAAAlHAQAACUgBAAAJSQEAAAlKAQAACUsBAAAJTAEAAAlNAQAACU4BAAAJTwEAAAlQAQAACVEBAAAJUgEAAAlTAQAACVQBAAAJVQEAAAlWAQAACVcBAAAJWAEAAAlZAQAACVoBAAAJWwEAAAlcAQAACV0BAAAJXgEAAAlfAQAACWABAAAJYQEAAAliAQAACWMBAAAJZAEAAAllAQAACWYBAAAJZwEAAAloAQAACWkBAAAJagEAAAlrAQAACWwBAAAJbQEAAAluAQAACW8BAAANBgfTAAAAAAEAAACAAAAABApJbmtQb2ludFYxAgAAAAlwAQAACXEBAAAJcgEAAAlzAQAACXQBAAAJdQEAAAl2AQAACXcBAAAJeAEAAAl5AQAACXoBAAAJewEAAAl8AQAACX0BAAAJfgEAAAl/AQAACYABAAAJgQEAAAmCAQAACYMBAAAJhAEAAAmFAQAACYYBAAAJhwEAAAmIAQAACYkBAAAJigEAAAmLAQAACYwBAAAJjQEAAAmOAQAACY8BAAAJkAEAAAmRAQAACZIBAAAJkwEAAAmUAQAACZUBAAAJlgEAAAmXAQAACZgBAAAJmQEAAAmaAQAACZsBAAAJnAEAAAmdAQAACZ4BAAAJnwEAAAmgAQAACaEBAAAJogEAAAmjAQAACaQBAAAJpQEAAAmmAQAACacBAAAJqAEAAAmpAQAACaoBAAAJqwEAAAmsAQAACa0BAAAJrgEAAAmvAQAACbABAAAJsQEAAAmyAQAACbMBAAAJtAEAAAm1AQAACbYBAAAJtwEAAAm4AQAACbkBAAAJugEAAAm7AQAADTQH1QAAAAABAAAAQAAAAAQKSW5rUG9pbnRWMQIAAAAJvAEAAAm9AQAACb4BAAAJvwEAAAnAAQAACcEBAAAJwgEAAAnDAQAACcQBAAAJxQEAAAnGAQAACccBAAAJyAEAAAnJAQAACcoBAAAJywEAAAnMAQAACc0BAAAJzgEAAAnPAQAACdABAAAJ0QEAAAnSAQAACdMBAAAJ1AEAAAnVAQAACdYBAAAJ1wEAAAnYAQAACdkBAAAJ2gEAAAnbAQAACdwBAAAJ3QEAAAneAQAACd8BAAAJ4AEAAAnhAQAACeIBAAAJ4wEAAAnkAQAACeUBAAAJ5gEAAAnnAQAACegBAAAJ6QEAAAnqAQAACesBAAAJ7AEAAAntAQAACe4BAAAJ7wEAAAnwAQAACfEBAAAJ8gEAAA0JB9cAAAAAAQAAABAAAAAECklua1BvaW50VjECAAAACfMBAAAJ9AEAAAn1AQAACfYBAAAJ9wEAAAn4AQAACfkBAAAJ+gEAAAn7AQAACfwBAAAJ/QEAAAn+AQAACf8BAAAJAAIAAA0CB9kAAAAAAQAAACAAAAAECklua1BvaW50VjECAAAACQECAAAJAgIAAAkDAgAACQQCAAAJBQIAAAkGAgAACQcCAAAJCAIAAAkJAgAACQoCAAAJCwIAAAkMAgAACQ0CAAAJDgIAAAkPAgAACRACAAAJEQIAAAkSAgAACRMCAAANDQfbAAAAAAEAAAAgAAAABApJbmtQb2ludFYxAgAAAAkUAgAACRUCAAAJFgIAAAkXAgAACRgCAAAJGQIAAAkaAgAACRsCAAAJHAIAAAkdAgAACR4CAAAJHwIAAAkgAgAACSECAAAJIgIAAAkjAgAACSQCAAAJJQIAAAkmAgAACScCAAAJKAIAAAkpAgAACSoCAAANCQfdAAAAAAEAAAAgAAAABApJbmtQb2ludFYxAgAAAAkrAgAACSwCAAAJLQIAAAkuAgAACS8CAAAJMAIAAAkxAgAACTICAAAJMwIAAAk0AgAACTUCAAAJNgIAAAk3AgAACTgCAAAJOQIAAAk6AgAACTsCAAAJPAIAAAk9AgAACT4CAAAJPwIAAAlAAgAACUECAAAJQgIAAAlDAgAACUQCAAAJRQIAAAlGAgAACUcCAAAJSAIAAAlJAgAACgffAAAAAAEAAAAgAAAABApJbmtQb2ludFYxAgAAAAlKAgAACUsCAAAJTAIAAAlNAgAACU4CAAAJTwIAAAlQAgAACVECAAAJUgIAAAlTAgAACVQCAAAJVQIAAAlWAgAACVcCAAAJWAIAAAlZAgAACVoCAAAJWwIAAAlcAgAACV0CAAAJXgIAAAlfAgAACWACAAAJYQIAAAliAgAACWMCAAANBgfhAAAAAAEAAAAgAAAABApJbmtQb2ludFYxAgAAAAlkAgAACWUCAAAJZgIAAAlnAgAACWgCAAAJaQIAAAlqAgAACWsCAAAJbAIAAAltAgAACW4CAAAJbwIAAAlwAgAACXECAAAJcgIAAAlzAgAACXQCAAAJdQIAAAl2AgAACXcCAAAJeAIAAAl5AgAACXoCAAAJewIAAAl8AgAACX0CAAAJfgIAAAl/AgAACYACAAAJgQIAAAmCAgAACgfjAAAAAAEAAACAAAAABApJbmtQb2ludFYxAgAAAAmDAgAACYQCAAAJhQIAAAmGAgAACYcCAAAJiAIAAAmJAgAACYoCAAAJiwIAAAmMAgAACY0CAAAJjgIAAAmPAgAACZACAAAJkQIAAAmSAgAACZMCAAAJlAIAAAmVAgAACZYCAAAJlwIAAAmYAgAACZkCAAAJmgIAAAmbAgAACZwCAAAJnQIAAAmeAgAACZ8CAAAJoAIAAAmhAgAACaICAAAJowIAAAmkAgAACaUCAAAJpgIAAAmnAgAACagCAAAJqQIAAAmqAgAACasCAAAJrAIAAAmtAgAACa4CAAAJrwIAAAmwAgAACbECAAAJsgIAAAmzAgAACbQCAAAJtQIAAAm2AgAACbcCAAAJuAIAAAm5AgAACboCAAAJuwIAAAm8AgAACb0CAAAJvgIAAAm/AgAACcACAAAJwQIAAAnCAgAACcMCAAAJxAIAAAnFAgAACcYCAAAJxwIAAAnIAgAACckCAAAJygIAAA04B+UAAAAAAQAAACAAAAAECklua1BvaW50VjECAAAACcsCAAAJzAIAAAnNAgAACc4CAAAJzwIAAAnQAgAACdECAAAJ0gIAAAnTAgAACdQCAAAJ1QIAAAnWAgAACdcCAAAJ2AIAAAnZAgAACdoCAAAJ2wIAAAncAgAACd0CAAAJ3gIAAAnfAgAACeACAAAJ4QIAAAniAgAACeMCAAAJ5AIAAAnlAgAACeYCAAAJ5wIAAAnoAgAADQIH5wAAAAABAAAAIAAAAAQKSW5rUG9pbnRWMQIAAAAJ6QIAAAnqAgAACesCAAAJ7AIAAAntAgAACe4CAAAJ7wIAAAnwAgAACfECAAAJ8gIAAAnzAgAACfQCAAAJ9QIAAAn2AgAACfcCAAAJ+AIAAAn5AgAACfoCAAAJ+wIAAAn8AgAACf0CAAAJ/gIAAAn/AgAADQkH6QAAAAABAAAAIAAAAAQKSW5rUG9pbnRWMQIAAAAJAAMAAAkBAwAACQIDAAAJAwMAAAkEAwAACQUDAAAJBgMAAAkHAwAACQgDAAAJCQMAAAkKAwAACQsDAAAJDAMAAAkNAwAACQ4DAAAJDwMAAAkQAwAADQ8H6wAAAAABAAAAIAAAAAQKSW5rUG9pbnRWMQIAAAAJEQMAAAkSAwAACRMDAAAJFAMAAAkVAwAACRYDAAAJFwMAAAkYAwAACRkDAAAJGgMAAAkbAwAACRwDAAAJHQMAAAkeAwAACR8DAAAJIAMAAAkhAwAACSIDAAANDgftAAAAAAEAAAAgAAAABApJbmtQb2ludFYxAgAAAAkjAwAACSQDAAAJJQMAAAkmAwAACScDAAAJKAMAAAkpAwAACSoDAAAJKwMAAAksAwAACS0DAAAJLgMAAAkvAwAACTADAAAJMQMAAAkyAwAACTMDAAANDwfvAAAAAAEAAAAgAAAABApJbmtQb2ludFYxAgAAAAk0AwAACTUDAAAJNgMAAAk3AwAACTgDAAAJOQMAAAk6AwAACTsDAAAJPAMAAAk9AwAACT4DAAAJPwMAAAlAAwAACUEDAAAJQgMAAAlDAwAACUQDAAAJRQMAAA0OB/EAAAAAAQAAAEAAAAAECklua1BvaW50VjECAAAACUYDAAAJRwMAAAlIAwAACUkDAAAJSgMAAAlLAwAACUwDAAAJTQMAAAlOAwAACU8DAAAJUAMAAAlRAwAACVIDAAAJUwMAAAlUAwAACVUDAAAJVgMAAAlXAwAACVgDAAAJWQMAAAlaAwAACVsDAAAJXAMAAAldAwAACV4DAAAJXwMAAAlgAwAACWEDAAAJYgMAAAljAwAACWQDAAAJZQMAAAlmAwAACWcDAAAJaAMAAA0dB/MAAAAAAQAAABAAAAAECklua1BvaW50VjECAAAACWkDAAAJagMAAAlrAwAACWwDAAAJbQMAAAluAwAACW8DAAAJcAMAAAlxAwAACXIDAAAJcwMAAAl0AwAACXUDAAAJdgMAAAl3AwAACgf1AAAAAAEAAAAQAAAABApJbmtQb2ludFYxAgAAAAl4AwAACXkDAAAJegMAAAl7AwAACXwDAAAJfQMAAAl+AwAACX8DAAAJgAMAAAmBAwAACYIDAAAJgwMAAA0EB/cAAAAAAQAAABAAAAAECklua1BvaW50VjECAAAACYQDAAAJhQMAAAmGAwAACYcDAAAJiAMAAAmJAwAACYoDAAAJiwMAAAmMAwAACY0DAAANBgf5AAAAAAEAAAAQAAAABApJbmtQb2ludFYxAgAAAAmOAwAACY8DAAAJkAMAAAmRAwAACZIDAAAJkwMAAAmUAwAACZUDAAAJlgMAAA0HB/sAAAAAAQAAAEAAAAAECklua1BvaW50VjECAAAACZcDAAAJmAMAAAmZAwAACZoDAAAJmwMAAAmcAwAACZ0DAAAJngMAAAmfAwAACaADAAAJoQMAAAmiAwAACaMDAAAJpAMAAAmlAwAACaYDAAAJpwMAAAmoAwAACakDAAAJqgMAAAmrAwAACawDAAAJrQMAAAmuAwAACa8DAAAJsAMAAAmxAwAACbIDAAAJswMAAAm0AwAACbUDAAAJtgMAAAm3AwAACbgDAAAJuQMAAAm6AwAADRwH/QAAAAABAAAAEAAAAAQKSW5rUG9pbnRWMQIAAAAJuwMAAAm8AwAACb0DAAAJvgMAAAm/AwAACcADAAAJwQMAAAnCAwAACcMDAAAJxAMAAAnFAwAACcYDAAAJxwMAAA0DB/8AAAAAAQAAAEAAAAAECklua1BvaW50VjECAAAACcgDAAAJyQMAAAnKAwAACcsDAAAJzAMAAAnNAwAACc4DAAAJzwMAAAnQAwAACdEDAAAJ0gMAAAnTAwAACdQDAAAJ1QMAAAnWAwAACdcDAAAJ2AMAAAnZAwAACdoDAAAJ2wMAAAncAwAACd0DAAAJ3gMAAAnfAwAACeADAAAJ4QMAAAniAwAACeMDAAAJ5AMAAAnlAwAACeYDAAAJ5wMAAAnoAwAACekDAAAJ6gMAAAnrAwAACewDAAAJ7QMAAAnuAwAACe8DAAAJ8AMAAAnxAwAACfIDAAAJ8wMAAAn0AwAACfUDAAAJ9gMAAAn3AwAADRAHAQEAAAABAAAAIAAAAAQKSW5rUG9pbnRWMQIAAAAJ+AMAAAn5AwAACfoDAAAJ+wMAAAn8AwAACf0DAAAJ/gMAAAn/AwAACQAEAAAJAQQAAAkCBAAACQMEAAAJBAQAAAkFBAAACQYEAAAJBwQAAAkIBAAADQ8HAwEAAAABAAAAQAAAAAQKSW5rUG9pbnRWMQIAAAAJCQQAAAkKBAAACQsEAAAJDAQAAAkNBAAACQ4EAAAJDwQAAAkQBAAACREEAAAJEgQAAAkTBAAACRQEAAAJFQQAAAkWBAAACRcEAAAJGAQAAAkZBAAACRoEAAAJGwQAAAkcBAAACR0EAAAJHgQAAAkfBAAACSAEAAAJIQQAAAkiBAAACSMEAAAJJAQAAAklBAAACSYEAAAJJwQAAAkoBAAACSkEAAANHwcFAQAAAAEAAABAAAAABApJbmtQb2ludFYxAgAAAAkqBAAACSsEAAAJLAQAAAktBAAACS4EAAAJLwQAAAkwBAAACTEEAAAJMgQAAAkzBAAACTQEAAAJNQQAAAk2BAAACTcEAAAJOAQAAAk5BAAACToEAAAJOwQAAAk8BAAACT0EAAAJPgQAAAk/BAAACUAEAAAJQQQAAAlCBAAACUMEAAAJRAQAAAlFBAAACUYEAAAJRwQAAAlIBAAACUkEAAAJSgQAAAlLBAAACUwEAAAJTQQAAAlOBAAACU8EAAAJUAQAAAlRBAAACVIEAAAJUwQAAAlUBAAACVUEAAAJVgQAAAlXBAAACVgEAAAJWQQAAAlaBAAACVsEAAAJXAQAAA0NBwcBAAAAAQAAABAAAAAECklua1BvaW50VjECAAAACV0EAAAJXgQAAAlfBAAACWAEAAAJYQQAAAliBAAACWMEAAAJZAQAAAllBAAACWYEAAANBgcJAQAAAAEAAABAAAAABApJbmtQb2ludFYxAgAAAAlnBAAACWgEAAAJaQQAAAlqBAAACWsEAAAJbAQAAAltBAAACW4EAAAJbwQAAAlwBAAACXEEAAAJcgQAAAlzBAAACXQEAAAJdQQAAAl2BAAACXcEAAAJeAQAAAl5BAAACXoEAAAJewQAAAl8BAAACX0EAAAJfgQAAAl/BAAACYAEAAAJgQQAAAmCBAAACYMEAAAJhAQAAAmFBAAACYYEAAAJhwQAAAmIBAAACYkEAAAJigQAAAmLBAAACYwEAAAJjQQAAAmOBAAADRgHCwEAAAABAAAAEAAAAAQKSW5rUG9pbnRWMQIAAAAJjwQAAAmQBAAACZEEAAAJkgQAAAmTBAAACZQEAAAJlQQAAAmWBAAACZcEAAAJmAQAAAmZBAAACZoEAAAJmwQAAAmcBAAACZ0EAAAJngQAAAcNAQAAAAEAAAAAAQAABApJbmtQb2ludFYxAgAAAAmfBAAACaAEAAAJoQQAAAmiBAAACaMEAAAJpAQAAAmlBAAACaYEAAAJpwQAAAmoBAAACakEAAAJqgQAAAmrBAAACawEAAAJrQQAAAmuBAAACa8EAAAJsAQAAAmxBAAACbIEAAAJswQAAAm0BAAACbUEAAAJtgQAAAm3BAAACbgEAAAJuQQAAAm6BAAACbsEAAAJvAQAAAm9BAAACb4EAAAJvwQAAAnABAAACcEEAAAJwgQAAAnDBAAACcQEAAAJxQQAAAnGBAAACccEAAAJyAQAAAnJBAAACcoEAAAJywQAAAnMBAAACc0EAAAJzgQAAAnPBAAACdAEAAAJ0QQAAAnSBAAACdMEAAAJ1AQAAAnVBAAACdYEAAAJ1wQAAAnYBAAACdkEAAAJ2gQAAAnbBAAACdwEAAAJ3QQAAAneBAAACd8EAAAJ4AQAAAnhBAAACeIEAAAJ4wQAAAnkBAAACeUEAAAJ5gQAAAnnBAAACegEAAAJ6QQAAAnqBAAACesEAAAJ7AQAAAntBAAACe4EAAAJ7wQAAAnwBAAACfEEAAAJ8gQAAAnzBAAACfQEAAAJ9QQAAAn2BAAACfcEAAAJ+AQAAAn5BAAACfoEAAAJ+wQAAAn8BAAACf0EAAAJ/gQAAAn/BAAACQAFAAAJAQUAAAkCBQAACQMFAAAJBAUAAAkFBQAACQYFAAAJBwUAAAkIBQAACQkFAAAJCgUAAAkLBQAACQwFAAAJDQUAAAkOBQAACQ8FAAAJEAUAAAkRBQAACRIFAAAJEwUAAAkUBQAACRUFAAAJFgUAAAkXBQAACRgFAAAJGQUAAAkaBQAACRsFAAAJHAUAAAkdBQAACR4FAAAJHwUAAAkgBQAACSEFAAAJIgUAAAkjBQAACSQFAAAJJQUAAAkmBQAACScFAAAJKAUAAAkpBQAACSoFAAAJKwUAAAksBQAACS0FAAAJLgUAAAkvBQAACTAFAAAJMQUAAAkyBQAACTMFAAAJNAUAAAk1BQAACTYFAAAJNwUAAAk4BQAACTkFAAAJOgUAAAk7BQAACTwFAAAJPQUAAAk+BQAACT8FAAAJQAUAAA1eBw8BAAAAAQAAACAAAAAECklua1BvaW50VjECAAAACUEFAAAJQgUAAAlDBQAACUQFAAAJRQUAAAlGBQAACUcFAAAJSAUAAAlJBQAACUoFAAAJSwUAAAlMBQAACU0FAAAJTgUAAAlPBQAACVAFAAAJUQUAAAlSBQAACVMFAAAJVAUAAAlVBQAACVYFAAAJVwUAAAlYBQAACVkFAAAJWgUAAA0GBxEBAAAAAQAAAIAAAAAECklua1BvaW50VjECAAAACVsFAAAJXAUAAAldBQAACV4FAAAJXwUAAAlgBQAACWEFAAAJYgUAAAljBQAACWQFAAAJZQUAAAlmBQAACWcFAAAJaAUAAAlpBQAACWoFAAAJawUAAAlsBQAACW0FAAAJbgUAAAlvBQAACXAFAAAJcQUAAAlyBQAACXMFAAAJdAUAAAl1BQAACXYFAAAJdwUAAAl4BQAACXkFAAAJegUAAAl7BQAACXwFAAAJfQUAAAl+BQAACX8FAAAJgAUAAAmBBQAACYIFAAAJgwUAAAmEBQAACYUFAAAJhgUAAAmHBQAACYgFAAAJiQUAAAmKBQAACYsFAAAJjAUAAAmNBQAACY4FAAAJjwUAAAmQBQAACZEFAAAJkgUAAAmTBQAACZQFAAAJlQUAAAmWBQAACZcFAAAJmAUAAAmZBQAACZoFAAAJmwUAAAmcBQAACZ0FAAANPQcTAQAAAAEAAAAgAAAABApJbmtQb2ludFYxAgAAAAmeBQAACZ8FAAAJoAUAAAmhBQAACaIFAAAJowUAAAmkBQAACaUFAAAJpgUAAAmnBQAACagFAAAJqQUAAAmqBQAACasFAAAJrAUAAAmtBQAACa4FAAAJrwUAAAmwBQAACbEFAAAJsgUAAAmzBQAACbQFAAAJtQUAAAm2BQAACbcFAAAJuAUAAA0FBxUBAAAAAQAAAEAAAAAECklua1BvaW50VjECAAAACbkFAAAJugUAAAm7BQAACbwFAAAJvQUAAAm+BQAACb8FAAAJwAUAAAnBBQAACcIFAAAJwwUAAAnEBQAACcUFAAAJxgUAAAnHBQAACcgFAAAJyQUAAAnKBQAACcsFAAAJzAUAAAnNBQAACc4FAAAJzwUAAAnQBQAACdEFAAAJ0gUAAAnTBQAACdQFAAAJ1QUAAAnWBQAACdcFAAAJ2AUAAAnZBQAACdoFAAAJ2wUAAAncBQAACd0FAAAJ3gUAAA0aBxcBAAAAAQAAABAAAAAECklua1BvaW50VjECAAAACd8FAAAJ4AUAAAnhBQAACeIFAAAJ4wUAAAnkBQAACeUFAAAJ5gUAAAnnBQAACegFAAAJ6QUAAAnqBQAADQQHGQEAAAABAAAAIAAAAAQKSW5rUG9pbnRWMQIAAAAJ6wUAAAnsBQAACe0FAAAJ7gUAAAnvBQAACfAFAAAJ8QUAAAnyBQAACfMFAAAJ9AUAAAn1BQAACfYFAAAJ9wUAAAn4BQAACfkFAAAJ+gUAAAn7BQAACfwFAAAJ/QUAAAn+BQAACf8FAAAJAAYAAAkBBgAACQIGAAAJAwYAAA0HBxsBAAAAAQAAACAAAAAECklua1BvaW50VjECAAAACQQGAAAJBQYAAAkGBgAACQcGAAAJCAYAAAkJBgAACQoGAAAJCwYAAAkMBgAACQ0GAAAJDgYAAAkPBgAACRAGAAAJEQYAAAkSBgAACRMGAAAJFAYAAAkVBgAACRYGAAAJFwYAAA0MBx0BAAAAAQAAACAAAAAECklua1BvaW50VjECAAAACRgGAAAJGQYAAAkaBgAACRsGAAAJHAYAAAkdBgAACR4GAAAJHwYAAAkgBgAACSEGAAAJIgYAAAkjBgAACSQGAAAJJQYAAAkmBgAACScGAAAJKAYAAAkpBgAACSoGAAAJKwYAAAksBgAACS0GAAAJLgYAAAkvBgAACTAGAAAJMQYAAAkyBgAACTMGAAAJNAYAAAk1BgAACTYGAAAJNwYAAAcfAQAAAAEAAAAQAAAABApJbmtQb2ludFYxAgAAAAk4BgAACTkGAAAJOgYAAAk7BgAACTwGAAAJPQYAAAk+BgAACT8GAAAJQAYAAAlBBgAACUIGAAANBQchAQAAAAEAAAAIAAAABApJbmtQb2ludFYxAgAAAAlDBgAACUQGAAAJRQYAAAlGBgAACUcGAAANAwcjAQAAAAEAAABAAAAABApJbmtQb2ludFYxAgAAAAlIBgAACUkGAAAJSgYAAAlLBgAACUwGAAAJTQYAAAlOBgAACU8GAAAJUAYAAAlRBgAACVIGAAAJUwYAAAlUBgAACVUGAAAJVgYAAAlXBgAACVgGAAAJWQYAAAlaBgAACVsGAAAJXAYAAAldBgAACV4GAAAJXwYAAAlgBgAACWEGAAAJYgYAAAljBgAACWQGAAAJZQYAAAlmBgAACWcGAAAJaAYAAAlpBgAACWoGAAAJawYAAAlsBgAACW0GAAANGgclAQAAAAEAAAAQAAAABApJbmtQb2ludFYxAgAAAAluBgAACW8GAAAJcAYAAAlxBgAACXIGAAAJcwYAAAl0BgAACXUGAAAJdgYAAAl3BgAACXgGAAANBQcnAQAAAAEAAABAAAAABApJbmtQb2ludFYxAgAAAAl5BgAACXoGAAAJewYAAAl8BgAACX0GAAAJfgYAAAl/BgAACYAGAAAJgQYAAAmCBgAACYMGAAAJhAYAAAmFBgAACYYGAAAJhwYAAAmIBgAACYkGAAAJigYAAAmLBgAACYwGAAAJjQYAAAmOBgAACY8GAAAJkAYAAAmRBgAACZIGAAAJkwYAAAmUBgAACZUGAAAJlgYAAAmXBgAACZgGAAAJmQYAAAmaBgAACZsGAAAJnAYAAAmdBgAACZ4GAAANGgcpAQAAAAEAAAAgAAAABApJbmtQb2ludFYxAgAAAAmfBgAACaAGAAAJoQYAAAmiBgAACaMGAAAJpAYAAAmlBgAACaYGAAAJpwYAAAmoBgAACakGAAAJqgYAAAmrBgAACawGAAAJrQYAAAmuBgAACa8GAAAJsAYAAAmxBgAADQ0HKwEAAAABAAAAQAAAAAQKSW5rUG9pbnRWMQIAAAAJsgYAAAmzBgAACbQGAAAJtQYAAAm2BgAACbcGAAAJuAYAAAm5BgAACboGAAAJuwYAAAm8BgAACb0GAAAJvgYAAAm/BgAACcAGAAAJwQYAAAnCBgAACcMGAAAJxAYAAAnFBgAACcYGAAAJxwYAAAnIBgAACckGAAAJygYAAAnLBgAACcwGAAAJzQYAAAnOBgAACc8GAAAJ0AYAAAnRBgAACdIGAAAJ0wYAAAnUBgAACdUGAAAJ1gYAAAnXBgAACdgGAAAJ2QYAAAnaBgAACdsGAAAJ3AYAAAndBgAACd4GAAANEwctAQAAAAEAAABAAAAABApJbmtQb2ludFYxAgAAAAnfBgAACeAGAAAJ4QYAAAniBgAACeMGAAAJ5AYAAAnlBgAACeYGAAAJ5wYAAAnoBgAACekGAAAJ6gYAAAnrBgAACewGAAAJ7QYAAAnuBgAACe8GAAAJ8AYAAAnxBgAACfIGAAAJ8wYAAAn0BgAACfUGAAAJ9gYAAAn3BgAACfgGAAAJ+QYAAAn6BgAACfsGAAAJ/AYAAAn9BgAACf4GAAAJ/wYAAAkABwAACQEHAAAJAgcAAAkDBwAACQQHAAAJBQcAAAkGBwAACQcHAAAJCAcAAAkJBwAACQoHAAAJCwcAAAkMBwAACQ0HAAAJDgcAAAkPBwAACRAHAAAJEQcAAAkSBwAACRMHAAAJFAcAAAkVBwAACRYHAAAJFwcAAAkYBwAACRkHAAANBQcvAQAAAAEAAAAIAAAABApJbmtQb2ludFYxAgAAAAkaBwAACRsHAAAJHAcAAAkdBwAACR4HAAAJHwcAAAkgBwAACSEHAAAHMQEAAAABAAAAIAAAAAQKSW5rUG9pbnRWMQIAAAAJIgcAAAkjBwAACSQHAAAJJQcAAAkmBwAACScHAAAJKAcAAAkpBwAACSoHAAAJKwcAAAksBwAACS0HAAAJLgcAAAkvBwAACTAHAAAJMQcAAAkyBwAACTMHAAAJNAcAAAk1BwAACTYHAAAJNwcAAAk4BwAACTkHAAAJOgcAAAk7BwAACTwHAAAJPQcAAAk+BwAACT8HAAAJQAcAAAoHMwEAAAABAAAAEAAAAAQKSW5rUG9pbnRWMQIAAAAJQQcAAAlCBwAACUMHAAAJRAcAAAlFBwAACUYHAAAJRwcAAAlIBwAACUkHAAAJSgcAAAlLBwAACUwHAAANBAc1AQAAAAEAAAAQAAAABApJbmtQb2ludFYxAgAAAAlNBwAACU4HAAAJTwcAAAlQBwAACVEHAAAJUgcAAAlTBwAACVQHAAAJVQcAAAlWBwAACVcHAAAJWAcAAAlZBwAACVoHAAANAgU2AQAACklua1BvaW50VjEEAAAAAVgBWQ5QcmVzc3VyZUZhY3RvcglUaW1lU3RhbXAAAAAABgYLEAIAAAC4FQjW4HejP3BeBe2O7N4/AAAAPwAAAAAAAAAAATcBAAA2AQAA6CmyGBA/oj8Y9CvQHdXePwAAAD8fAAAAAAAAAAE4AQAANgEAAOgpshgQP6I/GPQr0B3V3j8AAAA/HwAAAAAAAAABOQEAADYBAADoKbIYED+iPxj0K9Ad1d4/AAAAPy8AAAAAAAAAAToBAAA2AQAA8CYXHxsdnD8Y9CvQHdXePwAAAD8vAAAAAAAAAAE7AQAANgEAADA2Oji5+Jg/QKmYXtbg3j8AAAA/TgAAAAAAAAABPAEAADYBAADw0XWHty2WPzBuqMIj/t4/AAAAP04AAAAAAAAAAT0BAAA2AQAAMOGYoFUJkz9cIxVR3AnfPwAAAD9OAAAAAAAAAAE+AQAANgEAANB81O9TPpA/5EJb/AUt3z8AAAA/XgAAAAAAAAABPwEAADYBAACgleQuprGNP/y81+4LVt8/AAAAP14AAAAAAAAAAUABAAA2AQAAQBjvEeQzij+A3B2aNXnfPwAAAD99AAAAAAAAAAFBAQAANgEAAOCa+fQhtoY/YGY9YtCz3z8AAAA/fQAAAAAAAAABQgEAADYBAADgT2aw4J2EPwAAAAAAAOA/AAAAP30AAAAAAAAAAUMBAAA2AQAAoB0E2F84gz9opxcW9CvgPwAAAD+cAAAAAAAAAAFEAQAANgEAAKAdBNhfOIM/Yqllc8Rd4D8AAAA/nAAAAAAAAAABRQEAADYBAACgHQTYXziDP16rs9CUj+A/AAAAP5wAAAAAAAAAAUYBAAA2AQAAgDY1RCDrgz+k2pxRU8TgPwAAAD+sAAAAAAAAAAFHAQAANgEAAMCByIhhA4Y/DIK0Z0fw4D8AAAA/rAAAAAAAAAABSAEAADYBAADgsyph4miHPyj8MFpNGeE/AAAAP8sAAAAAAAAAAUkBAAA2AQAAIP+9pSOBiT9Cdq1MU0LhPwAAAD/LAAAAAAAAAAFKAQAANgEAAGBKUepkmYs/Mju9sKBf4T8AAAA/ywAAAAAAAAABSwEAADYBAADQfNTvUz6QP9TSMfH/eeE/AAAAP+oAAAAAAAAAAUwBAAA2AQAAcCIeknRKkT94aqYxX5ThPwAAAD/qAAAAAAAAAAFNAQAANgEAANCfE682yJQ/HgIbcr6u4T8AAAA/6gAAAAAAAAABTgEAADYBAAAwHQnM+EWYPwzHKtYLzOE/AAAAPwkBAAAAAAAAAU8BAAA2AQAA0PS0Rpq3mj+wXp8Wa+bhPwAAAD8JAQAAAAAAAAFQAQAANgEAADByqmNcNZ4/KEGnyBH14T8AAAA/CQEAAAAAAAABUQEAADYBAAA4azcKL4CgP5wjr3q4A+I/AAAAPykBAAAAAAAAAVIBAAA2AQAAGFeNx/+4oT9+q4DlggziPwAAAD8pAQAAAAAAAAFTAQAANgEAAPhbFPGQpKM/UvYTV8oA4j8AAAA/KQEAAAAAAAABVAEAADYBAABY1ILkwTalP5wjr3q4A+I/AAAAP0gBAAAAAAAAAVUBAAA2AQAAiAblvEKcpj9ybkLs//fhPwAAAD9IAQAAAAAAAAFWAQAANgEAANhlIkSze6c/RrnVXUfs4T8AAAA/SAEAAAAAAAABVwEAADYBAAAoxV/LI1uoP+xO/EDW1OE/AAAAP1gBAAAAAAAAAVgBAAA2AQAAyGqpbURnqT8qP1lrQcPhPwAAAD9YAQAAAAAAAAFZAQAANgEAAIg9zr5U7ak/7kyu4wWj4T8AAAA/dwEAAAAAAAABWgEAADYBAAAYyub0tEaqP+IPcOqCjuE/AAAAP3cBAAAAAAAAAVsBAAA2AQAAmFb/KhWgqj+oHcViR27hPwAAAD93AQAAAAAAAAFcAQAANgEAABjK5vS0Rqo/muCGacRZ4T8AAAA/hgEAAAAAAAABXQEAADYBAACIPc6+VO2pP6wbdwV3POE/AAAAP4YBAAAAAAAAAV4BAAA2AQAA+JeEHDThqD9UsZ3oBSXhPwAAAD+mAQAAAAAAAAFfAQAANgEAABisLl9jqKc/Gr/yYMoE4T8AAAA/pgEAAAAAAAABYAEAADYBAAC4M8BrMhamP+4JhtIR+eA/AAAAP7UBAAAAAAAAAWEBAAA2AQAAiAFek7GwpD8MgrRnR/DgPwAAAD+1AQAAAAAAAAFiAQAANgEAAOhC44TQ8aI/4sxH2Y7k4D8AAAA/xQEAAAAAAAABYwEAADYBAACIynSRn1+hP0pyEZKy3uA/AAAAP8UBAAAAAAAAAWQBAAA2AQAAUIvbzxzonj9q6j8n6NXgPwAAAD/jAQAAAAAAAAFlAQAANgEAAHCa/ui6w5s/hmJuvB3N4D8AAAA/4wEAAAAAAAABZgEAADYBAADQwlJuGVKZPyC9pAP60uA/AAAAP+MBAAAAAAAAAWcBAAA2AQAA8Oqm83fglj/izEfZjuTgPwAAAD8CAgAAAAAAAAFoAQAANgEAAPC4RBv3epU/hGS8Ge7+4D8AAAA/AgIAAAAAAAABaQEAADYBAABQE/t41m6UPzQ5b1PQLeE/AAAAPwICAAAAAAAAAWoBAAA2AQAAsG2x1rVikz/GlfP3fGXhPwAAAD8SAgAAAAAAAAFrAQAANgEAAHAiHpJ0SpE/0tR/TtCr4T8AAAA/EgIAAAAAAAABbAEAADYBAADQfNTvUz6QP87Wzaug3eE/AAAAPzECAAAAAAAAAW0BAAA2AQAA0HzU71M+kD/O1s2roN3hPwAAAD8xAgAAAAAAAAFuAQAANgEAANB81O9TPpA/ztbNq6Dd4T8AAAA/QQIAAAAAAAABbwEAADYBAADQfNTvUz6QP87Wzaug3eE/AAAAP0ECAAAAAAAAAXABAAA2AQAAFMnw3OZhtD/4wHOprLnfPwAAAD8AAAAAAAAAAAFxAQAANgEAAKx9FkowvbY/2ottJWts4D8AAAA/EAAAAAAAAAABcgEAADYBAACsfRZKML22P9qLbSVrbOA/AAAAPxAAAAAAAAAAAXMBAAA2AQAAnHPBqJhZtz8OgGYKd77gPwAAAD8vAAAAAAAAAAF0AQAANgEAAIxpbAcB9rc/KPwwWk0Z4T8AAAA/PwAAAAAAAAABdQEAADYBAADs0v4vCTm4P5rghmnEWeE/AAAAPz8AAAAAAAAAAXYBAAA2AQAANBkLS7lluD94aqYxX5ThPwAAAD8/AAAAAAAAAAF3AQAANgEAAHRfF2Zpkrg/4BG+R1PA4T8AAAA/TgAAAAAAAAABeAEAADYBAABUPJFYEXy4P/qLOjpZ6eE/AAAAP04AAAAAAAAAAXkBAAA2AQAAFPaEPWFPuD+8m90P7vrhPwAAAD9eAAAAAAAAAAF6AQAANgEAABT2hD1hT7g/UvYTV8oA4j8AAAA/XgAAAAAAAAABewEAADYBAADs0v4vCTm4P1L2E1fKAOI/AAAAP30AAAAAAAAAAXwBAAA2AQAAzK94IrEiuD9S9hNXygDiPwAAAD99AAAAAAAAAAF9AQAANgEAAMyveCKxIrg/oiFhHejR4T8AAAA/jQAAAAAAAAABfgEAADYBAABkRub5qN+3P3Zs9I4vxuE/AAAAP40AAAAAAAAAAX8BAAA2AQAARCNg7FDJtz9Kt4cAd7rhPwAAAD+cAAAAAAAAAAGAAQAANgEAAJxzwaiYWbc/pB8TwBeg4T8AAAA/nAAAAAAAAAABgQEAADYBAADswyJl4Om2P/RKYIY1ceE/AAAAP7wAAAAAAAAAAYIBAAA2AQAARBSEISh6tj+Oo0hwQUXhPwAAAD+8AAAAAAAAAAGDAQAANgEAAHxBX9AX9LU/kqH6EnET4T8AAAA/vAAAAAAAAAABhAEAADYBAACMS7Rxr1e1P0pyEZKy3uA/AAAAP9sAAAAAAAAAAYUBAAA2AQAATAWoVv8qtT8CQygR9KngPwAAAD/bAAAAAAAAAAGGAQAANgEAAAS/mztP/rQ/cOajbEdy4D8AAAA/2wAAAAAAAAABhwEAADYBAADcmxUu9+e0P3TkVQ93QOA/AAAAP/oAAAAAAAAAAYgBAAA2AQAA3JsVLvfntD9YatkccRfgPwAAAD/6AAAAAAAAAAGJAQAANgEAAAS/mztP/rQ/pJUm447o3z8AAAA/+gAAAAAAAAABigEAADYBAACMS7Rxr1e1P4wbqvCIv98/AAAAPwoBAAAAAAAAAYsBAAA2AQAANPtStWfHtT8YN1ThEX/fPwAAAD8KAQAAAAAAAAGMAQAANgEAAPzNdwZ4TbY/kBcONuhb3z8AAAA/KQEAAAAAAAABjQEAADYBAACsfRZKML22PzitNBl3RN8/AAAAPykBAAAAAAAAAY4BAAA2AQAA/NxT0aCctz94nZFD4jLfPwAAAD8pAQAAAAAAAAGPAQAANgEAADQZC0u5Zbg/SOgktSkn3z8AAAA/SAEAAAAAAAABkAEAADYBAACkm87fgVu5PyAzuCZxG98/AAAAP0gBAAAAAAAAAZEBAAA2AQAA/PoLZ/I6uj+0je5tTSHfPwAAAD9IAQAAAAAAAAGSAQAANgEAAHR9z/u6MLs/tI3ubU0h3z8AAAA/ZwEAAAAAAAABkwEAADYBAADs/5KQgya8P+RCW/wFLd8/AAAAP2cBAAAAAAAAAZQBAAA2AQAAhKXcMqQyvT+kUv7Rmj7fPwAAAD9nAQAAAAAAAAGVAQAANgEAAHSbh5EMz70/VCexC31t3z8AAAA/dwEAAAAAAAABlgEAADYBAAA8bqziHFW+P3ShLf6Clt8/AAAAP3cBAAAAAAAAAZcBAAA2AQAABEHRMy3bvj/khYMN+tbfPwAAAD+WAQAAAAAAAAGYAQAANgEAAKzwb3flSr8/DD0++YIU4D8AAAA/lgEAAAAAAAABmQEAADYBAADUE/aEPWG/P5JchKSsN+A/AAAAP5YBAAAAAAAAAZoBAAA2AQAArPBvd+VKvz/4A5y6oGPgPwAAAD+2AQAAAAAAAAGbAQAANgEAAKTXPgslmL4/FH4YraaM4D8AAAA/tgEAAAAAAAABnAEAADYBAABMeAGEtLi9P+LK+Xu+suA/AAAAP7YBAAAAAAAAAZ0BAAA2AQAAtNK34ZOsvD8gvaQD+tLgPwAAAD/VAQAAAAAAAAGeAQAANgEAAFRaSe5iGrs/tBfbStbY4D8AAAA/1QEAAAAAAAABnwEAADYBAACckXk+6ve5P+LMR9mO5OA/AAAAP9UBAAAAAAAAAaABAAA2AQAABOwvnMnruD92J34ga+rgPwAAAD/0AQAAAAAAAAGhAQAANgEAAEQjYOxQybc/DIK0Z0fw4D8AAAA/9AEAAAAAAAABogEAADYBAABULbWN6Cy3P+4JhtIR+eA/AAAAP/QBAAAAAAAAAaMBAAA2AQAAhFqQPNimtj/uCYbSEfngPwAAAD8EAgAAAAAAAAGkAQAANgEAAPzNdwZ4TbY/DIK0Z0fw4D8AAAA/BAIAAAAAAAABpQEAADYBAAD8zXcGeE22PwyCtGdH8OA/AAAAPwQCAAAAAAAAAaYBAAA2AQAA/M13BnhNtj/CVBlEWe3gPwAAAD8jAgAAAAAAAAGnAQAANgEAAPzNdwZ4TbY/pNzqriP24D8AAAA/IwIAAAAAAAABqAEAADYBAAB8UDubQEO3P8JUGURZ7eA/AAAAP0ICAAAAAAAAAakBAAA2AQAAZEbm+ajftz9Yr0+LNfPgPwAAAD9CAgAAAAAAAAGqAQAANgEAABwPtqkhArk/pNzqriP24D8AAAA/QgIAAAAAAAABqwEAADYBAABUS20jOsu5Pzg3Ifb/++A/AAAAP2ECAAAAAAAAAawBAAA2AQAA7PC2xVrXuj/czpU2XxbhPwAAAD9hAgAAAAAAAAGtAQAANgEAAISWAGh747s/6gvUL+Iq4T8AAAA/YQIAAAAAAAABrgEAADYBAAD8GMT8Q9m8PyL+frcdS+E/AAAAP3ECAAAAAAAAAa8BAAA2AQAAdJuHkQzPvT+IpZbNEXfhPwAAAD9xAgAAAAAAAAGwAQAANgEAACxkV0GF8b4/0tR/TtCr4T8AAAA/kAIAAAAAAAABsQEAADYBAADECaHjpf2/P6IhYR3o0eE/AAAAP5ACAAAAAAAAAbIBAAA2AQAArlf1QuOEwD9S9hNXygDiPwAAAD+QAgAAAAAAAAGzAQAANgEAAOoYV43H/8A/AsvGkKwv4j8AAAA/sAIAAAAAAAABtAEAADYBAABSgum1z0LBPzy9cRjoT+I/AAAAP7ACAAAAAAAAAbUBAAA2AQAAksj10H9vwT9oct6moFviPwAAAD+wAgAAAAAAAAG2AQAANgEAACbauNeresE/tJ95yo5e4j8AAAA/sAIAAAAAAAABtwEAADYBAAAm2rjXq3rBP7SfecqOXuI/AAAAP78CAAAAAAAAAbgBAAA2AQAAJtq416t6wT+0n3nKjl7iPwAAAD+/AgAAAAAAAAG5AQAANgEAACbauNeresE/tJ95yo5e4j8AAAA/vwIAAAAAAAABugEAADYBAAAm2rjXq3rBP7SfecqOXuI/AAAAP78CAAAAAAAAAbsBAAA2AQAAJtq416t6wT+0n3nKjl7iPwAAAD/eAgAAAAAAAAG8AQAANgEAAEYMG7As4MI/MvZGQtyD4D8AAAA/AAAAAAAAAAABvQEAADYBAABGDBuwLODCPzL2RkLcg+A/AAAAPyAAAAAAAAAAAb4BAAA2AQAARgwbsCzgwj8y9kZC3IPgPwAAAD8gAAAAAAAAAAG/AQAANgEAAEYMG7As4MI/MvZGQtyD4D8AAAA/LwAAAAAAAAABwAEAADYBAABGDBuwLODCPzL2RkLcg+A/AAAAPy8AAAAAAAAAAcEBAAA2AQAARgwbsCzgwj92J34ga+rgPwAAAD9PAAAAAAAAAAHCAQAANgEAAGYvob2E9sI/0JFXPdwB4T8AAAA/TwAAAAAAAAABwwEAADYBAABmL6G9hPbCP1SxnegFJeE/AAAAP08AAAAAAAAAAcQBAAA2AQAAhlIny9wMwz/kDSKNslzhPwAAAD9uAAAAAAAAAAHFAQAANgEAAPpAZMSwAcM/pB8TwBeg4T8AAAA/bgAAAAAAAAABxgEAADYBAACGUifL3AzDP+xO/EDW1OE/AAAAP30AAAAAAAAAAccBAAA2AQAA+kBkxLABwz/qUEqepgbiPwAAAD99AAAAAAAAAAHIAQAANgEAAGYvob2E9sI/5FKY+3Y44j8AAAA/fQAAAAAAAAAByQEAADYBAABmL6G9hPbCP7SfecqOXuI/AAAAP50AAAAAAAAAAcoBAAA2AQAAFmTq0QgYwz9YN+4K7njiPwAAAD+dAAAAAAAAAAHLAQAANgEAAK51rdg0I8M/huxamaaE4j8AAAA/rAAAAAAAAAABzAEAADYBAAA6h3DfYC7DP4bsWpmmhOI/AAAAP6wAAAAAAAAAAc0BAAA2AQAAhlIny9wMwz+G7FqZpoTiPwAAAD+sAAAAAAAAAAHOAQAANgEAAPpAZMSwAcM/xNppZkFB4j8AAAA/vAAAAAAAAAABzwEAADYBAACGUifL3AzDPzR+5cGUCeI/AAAAP9sAAAAAAAAAAdABAAA2AQAAFmTq0QgYwz9Kt4cAd7rhPwAAAD/bAAAAAAAAAAHRAQAANgEAAK51rdg0I8M/muCGacRZ4T8AAAA/2wAAAAAAAAAB0gEAADYBAABeqvbsuETDP1ivT4s18+A/AAAAP/cAAAAAAAAAAdMBAAA2AQAAXqr27LhEwz/IUH2JuIngPwAAAD/3AAAAAAAAAAHUAQAANgEAAH7NfPoQW8M/aKcXFvQr4D8AAAA/9wAAAAAAAAAB1QEAADYBAAAyAsYOlXzDP+SFgw361t8/AAAAPwcBAAAAAAAAAdYBAAA2AQAATqChSyHhwz9oYqGnL1DfPwAAAD8HAQAAAAAAAAHXAQAANgEAALIJNHQpJMQ/nBNye0f43j8AAAA/JgEAAAAAAAAB2AEAADYBAABaudK34ZPEP1TkiPqIw94/AAAAPyYBAAAAAAAAAdkBAAA2AQAAUjQo5xXixD8oLxxs0LfePwAAAD82AQAAAAAAAAHaAQAANgEAALqdug8eJcU/lNTlJPSx3j8AAAA/NgEAAAAAAAAB2wEAADYBAAAeB004JmjFP1TkiPqIw94/AAAAP0YBAAAAAAAAAdwBAAA2AQAAhnDfYC6rxT+cE3J7R/jePwAAAD9GAQAAAAAAAAHdAQAANgEAAO7ZcYk27sU/SOgktSkn3z8AAAA/ZQEAAAAAAAAB3gEAADYBAAACeE3GwlLGPxg3VOERf98/AAAAP2UBAAAAAAAAAd8BAAA2AQAArifsCXvCxj984LlU1tzfPwAAAD9lAQAAAAAAAAHgAQAANgEAAFrXik0zMsc/7sQPZE0d4D8AAAA/dAEAAAAAAAAB4QEAADYBAAAGhymR66HHP74R8TJlQ+A/AAAAP3QBAAAAAAAAAeIBAAA2AQAA/gF/wB/wxz9SbnXXEXvgPwAAAD+UAQAAAAAAAAHjAQAANgEAAIKOl/Z/Scg/eiUww5q44D8AAAA/lAEAAAAAAAAB5AEAADYBAAAKG7As4KLIP4RkvBnu/uA/AAAAP5QBAAAAAAAAAeUBAAA2AQAAApYFXBTxyD9g7tvhiDnhPwAAAD+zAQAAAAAAAAHmAQAANgEAALbKTnCYEsk/iKWWzRF34T8AAAA/swEAAAAAAAAB5wEAADYBAACKIh6SdErJP7JcUbmatOE/AAAAP7MBAAAAAAAAAegBAAA2AQAAYnrts1CCyT8oQafIEfXhPwAAAD/SAQAAAAAAAAHpAQAANgEAAPKLsLp8jck/IkP1JeIm4j8AAAA/0gEAAAAAAAAB6gEAADYBAADyi7C6fI3JP6ZiO9ELSuI/AAAAP9IBAAAAAAAAAesBAAA2AQAA8ouwunyNyT/+zBTufGHiPwAAAD/xAQAAAAAAAAHsAQAANgEAAKpFpJ/MYMk/dq8coCNw4j8AAAA/8QEAAAAAAAAB7QEAADYBAAD2EFuLSD/JP6JkiS7ce+I/AAAAP/EBAAAAAAAAAe4BAAA2AQAAmixzMwyuyD8MClPn/3XiPwAAAD8RAgAAAAAAAAHvAQAANgEAAErNNaybzsc/1BeoX8RV4j8AAAA/EQIAAAAAAAAB8AEAADYBAABKzTWsm87HP9QXqF/EVeI/AAAAPxECAAAAAAAAAfEBAAA2AQAASs01rJvOxz/UF6hfxFXiPwAAAD8gAgAAAAAAAAHyAQAANgEAAErNNaybzsc/1BeoX8RV4j8AAAA/IAIAAAAAAAAB8wEAADYBAACaa1g3nb/DP5rghmnEWeE/AAAAPwAAAAAAAAAAAfQBAAA2AQAAmmtYN52/wz+a4IZpxFnhPwAAAD8fAAAAAAAAAAH1AQAANgEAAMIiZeDp1sQ/Mju9sKBf4T8AAAA/HwAAAAAAAAAB9gEAADYBAABiTVlT1pTFPxLDjhtraOE/AAAAPx8AAAAAAAAAAfcBAAA2AQAAKpvT0xppxj/U0jHx/3nhPwAAAD8+AAAAAAAAAAH4AQAANgEAAFrXik0zMsc/4g9w6oKO4T8AAAA/PgAAAAAAAAAB+QEAADYBAAAaJQXOdwbIP6QfE8AXoOE/AAAAP04AAAAAAAAAAfoBAAA2AQAALj42Oji5yD/S1H9O0KvhPwAAAD9OAAAAAAAAAAH7AQAANgEAAPYQW4tIP8k/wpmPsh3J4T8AAAA/bAAAAAAAAAAB/AEAADYBAAB+nXPBqJjJP87Wzaug3eE/AAAAP2wAAAAAAAAAAf0BAAA2AQAAUnCYErkeyj9GudVdR+zhPwAAAD97AAAAAAAAAAH+AQAANgEAAFJwmBK5Hso/RrnVXUfs4T8AAAA/ewAAAAAAAAAB/wEAADYBAABScJgSuR7KP0a51V1H7OE/AAAAP3sAAAAAAAAAAQACAAA2AQAAUnCYErkeyj9GudVdR+zhPwAAAD+bAAAAAAAAAAEBAgAANgEAAN6BWxnlKco/LLVsjrgL4D8AAAA/AAAAAAAAAAABAgIAADYBAADegVsZ5SnKPyy1bI64C+A/AAAAPx8AAAAAAAAAAQMCAAA2AQAA3oFbGeUpyj8stWyOuAvgPwAAAD8fAAAAAAAAAAEEAgAANgEAAOqajIWl3Mo/DD0++YIU4D8AAAA/LgAAAAAAAAABBQIAADYBAAC+bbHWtWLLPzjyqoc7IOA/AAAAPy4AAAAAAAAAAQYCAAA2AQAAYh1QGm7Syz+y1LI54i7gPwAAAD9OAAAAAAAAAAEHAgAANgEAAKLesWRSTcw/klyEpKw34D8AAAA/TgAAAAAAAAABCAIAADYBAAAi5h/K5vTMP1RsJ3pBSeA/AAAAP04AAAAAAAAAAQkCAAA2AQAALv9QNqenzT8YfMpP1lrgPwAAAD9dAAAAAAAAAAEKAgAANgEAAK4Gv5s7T84/2ottJWts4D8AAAA/XQAAAAAAAAABCwIAADYBAAAO66bzd+DOP6jYTvSCkuA/AAAAP30AAAAAAAAAAQwCAAA2AQAARqwIPlxbzz+YnV5Y0K/gPwAAAD99AAAAAAAAAAENAgAANgEAAM44IXS8tM8/pNqcUVPE4D8AAAA/fQAAAAAAAAABDgIAADYBAADjWbtReAHQP2rqPyfo1eA/AAAAP4wAAAAAAAAAAQ8CAAA2AQAAA31BX9AX0D/izEfZjuTgPwAAAD+MAAAAAAAAAAEQAgAANgEAAAN9QV/QF9A/4sxH2Y7k4D8AAAA/qwAAAAAAAAABEQIAADYBAAADfUFf0BfQP+LMR9mO5OA/AAAAP6sAAAAAAAAAARICAAA2AQAAA31BX9AX0D/izEfZjuTgPwAAAD+rAAAAAAAAAAETAgAANgEAAAN9QV/QF9A/4sxH2Y7k4D8AAAA/qwAAAAAAAAABFAIAADYBAAAnoMdsKC7QP9z/MusRg94/AAAAPwAAAAAAAAAAARUCAAA2AQAAJ6DHbCgu0D/c/zLrEYPePwAAAD8eAAAAAAAAAAEWAgAANgEAACegx2woLtA/3P8y6xGD3j8AAAA/HgAAAAAAAAABFwIAADYBAAAnoMdsKC7QP9z/MusRg94/AAAAPx4AAAAAAAAAARgCAAA2AQAAJ6DHbCgu0D/c/zLrEYPePwAAAD8uAAAAAAAAAAEZAgAANgEAACegx2woLtA/3P8y6xGD3j8AAAA/LgAAAAAAAAABGgIAADYBAAA2orOcxPfPP7SN7m1NId8/AAAAP00AAAAAAAAAARsCAAA2AQAAPidebZCpzz+A3B2aNXnfPwAAAD9NAAAAAAAAAAEcAgAANgEAAEasCD5cW88/PPBcKmvu3z8AAAA/TQAAAAAAAAABHQIAADYBAADCH/AH/AHPP5JchKSsN+A/AAAAP1wAAAAAAAAAAR4CAAA2AQAAWrZd3/O+zj98I+JlyobgPwAAAD9sAAAAAAAAAAEfAgAANgEAAGI7CLC/cM4/4sxH2Y7k4D8AAAA/bAAAAAAAAAABIAIAADYBAACO4ziO4zjOP9jQ45MvSOE/AAAAP3wAAAAAAAAAASECAAA2AQAAJnqmZdv1zT8AiuzciLfhPwAAAD98AAAAAAAAAAEiAgAANgEAAOIzmkoryc0/uJ0rbb4s4j8AAAA/mwAAAAAAAAABIwIAADYBAAB6ygciI4bNP2h0LARxjeI/AAAAP5sAAAAAAAAAASQCAAA2AQAApnI4AEdOzT9ws7haxNPiPwAAAD+rAAAAAAAAAAElAgAANgEAAD4Jptc+C80/bLUGuJQF4z8AAAA/qwAAAAAAAAABJgIAADYBAABKjlCoCr3MPxBNe/jzH+M/AAAAP7oAAAAAAAAAAScCAAA2AQAAMvB0a35YzD9stQa4lAXjPwAAAD+6AAAAAAAAAAEoAgAANgEAADLwdGt+WMw/bLUGuJQF4z8AAAA/2QAAAAAAAAABKQIAADYBAAAy8HRrfljMP2y1BriUBeM/AAAAP9kAAAAAAAAAASoCAAA2AQAAMvB0a35YzD9stQa4lAXjPwAAAD/ZAAAAAAAAAAErAgAANgEAALAX9AV9QZ8//Kya75pK3D8AAAA/AAAAAAAAAAABLAIAADYBAACw/sKZvI6eP3iNVERxJ9w/AAAAPyAAAAAAAAAAAS0CAAA2AQAAsP7CmbyOnj94jVREcSfcPwAAAD8gAAAAAAAAAAEuAgAANgEAALD+wpm8jp4/eI1URHEn3D8AAAA/IAAAAAAAAAABLwIAADYBAACw/sKZvI6eP3iNVERxJ9w/AAAAPz8AAAAAAAAAATACAAA2AQAAsP7CmbyOnj94jVREcSfcPwAAAD8/AAAAAAAAAAExAgAANgEAAEiiIAxB0aM/dNB8VWXR3D8AAAA/PwAAAAAAAAABMgIAADYBAADITPHX8simPzTku+WaRt0/AAAAP14AAAAAAAAAATMCAAA2AQAA6JwLRsXMqj+0B55LZc3dPwAAAD9eAAAAAAAAAAE0AgAANgEAAAjtJbSX0K4/mNBJalNO3j8AAAA/YwAAAAAAAAABNQIAADYBAADkfV2YpUmyP5wTcntH+N4/AAAAP2MAAAAAAAAAATYCAAA2AQAAFNjMpw+xtT9gZj1i0LPfPwAAAD9jAAAAAAAAAAE3AgAANgEAABwPtqkhArk//AFOXdAx4D8AAAA/ggAAAAAAAAABOAIAADYBAABcglYlTBy9P/QF6hdxleA/AAAAP4IAAAAAAAAAATkCAAA2AQAA2v8lIQdNwD+0F9tK1tjgPwAAAD+CAAAAAAAAAAE6AgAANgEAAO6s3Si8AMI/CoQCxRci4T8AAAA/oQAAAAAAAAABOwIAADYBAAAqfRs+ycrDP8aV8/d8ZeE/AAAAP6EAAAAAAAAAATwCAAA2AQAAFoKiZ1q2xT86ekkH9KXhPwAAAD+hAAAAAAAAAAE9AgAANgEAAL5AHXY7dcc/GARpz47g4T8AAAA/wQAAAAAAAAABPgIAADYBAADecn9OvNrIP/aNiJcpG+I/AAAAP8EAAAAAAAAAAT8CAAA2AQAAdhjJ8NzmyT/yj9b0+UziPwAAAD/BAAAAAAAAAAFAAgAANgEAAF6JyX550co/WDfuCu544j8AAAA/0AAAAAAAAAABQQIAADYBAABG+skMFrzLPyqEz9kFn+I/AAAAP9AAAAAAAAAAAUICAAA2AQAAcjaBhi6FzD+QK+fv+criPwAAAD/vAAAAAAAAAAFDAgAANgEAAGYsLOWWIc0/nGgl6Xzf4j8AAAA/7wAAAAAAAAABRAIAADYBAAAaYXX5GkPNPxRLLZsj7uI/AAAAP+8AAAAAAAAAAUUCAAA2AQAApnI4AEdOzT+qpWPi//PiPwAAAD8PAQAAAAAAAAFGAgAANgEAAKZyOABHTs0/Bg7voaDZ4j8AAAA/DwEAAAAAAAABRwIAADYBAACmcjgAR07NPwYO76Gg2eI/AAAAPw8BAAAAAAAAAUgCAAA2AQAApnI4AEdOzT8GDu+hoNniPwAAAD8uAQAAAAAAAAFJAgAANgEAAKZyOABHTs0/Bg7voaDZ4j8AAAA/LgEAAAAAAAABSgIAADYBAACRUx3jqvHQP9B9foPKkt0/AAAAPwAAAAAAAAAAAUsCAAA2AQAAkVMd46rx0D/QfX6DypLdPwAAAD8QAAAAAAAAAAFMAgAANgEAAOejfp/ygdA/EG7brTWB3T8AAAA/EAAAAAAAAAABTQIAADYBAABdF2ZpkijQPxBu2601gd0/AAAAPyAAAAAAAAAAAU4CAAA2AQAAas+OS7Rxzz94E6VmWXvdPwAAAD8gAAAAAAAAAAFPAgAANgEAAB71+5QPRM4/PCNIPO6M3T8AAAA/PwAAAAAAAAABUAIAADYBAACK1FzDuunMP0hi1JJB090/AAAAP04AAAAAAAAAAVECAAA2AQAAHtdD/72lyz/UwKaUvjzePwAAAD9OAAAAAAAAAAFSAgAANgEAALLZKjvBYco/vIlSs6y93j8AAAA/TgAAAAAAAAABUwIAADYBAAAClgVcFPHIPyhyRH3EYd8/AAAAP2cAAAAAAAAAAVQCAAA2AQAADgzUYbdTxz/ih9FqygjgPwAAAD9nAAAAAAAAAAFVAgAANgEAAI71iTH6XMU/5sirHu6A4D8AAAA/hgAAAAAAAAABVgIAADYBAAAO3z8BPWbDP7AZKaimCuE/AAAAP4YAAAAAAAAAAVcCAAA2AQAAJtq416t6wT8Mxdx4O5rhPwAAAD+GAAAAAAAAAAFYAgAANgEAAGSgDrudur8/FAa3LF8S4j8AAAA/lgAAAAAAAAABWQIAADYBAAAsRp+rM1O8P7KhxydfkOI/AAAAP5YAAAAAAAAAAVoCAAA2AQAAPDI8t3kYuT+24qHbggjjPwAAAD+1AAAAAAAAAAFbAgAANgEAALyHa+vHILY/3puqJNx34z8AAAA/tQAAAAAAAAABXAIAADYBAAAEsL9wJq+zPyDN4QJr3uM/AAAAP8UAAAAAAAAAAV0CAAA2AQAA9IeyOT2tsT+g7nULZTPkPwAAAD/FAAAAAAAAAAFeAgAANgEAAIwPREYMG7A/gHiV0/9t5D8AAAA/1AAAAAAAAAABXwIAADYBAACYdLfAZj6tPwSY234pkeQ/AAAAP9QAAAAAAAAAAWACAAA2AQAA+LU8soV/qz8S1Rl4rKXkPwAAAD/0AAAAAAAAAAFhAgAANgEAAPi1PLKFf6s/EtUZeKyl5D8AAAA/9AAAAAAAAAABYgIAADYBAAD4tTyyhX+rPxLVGXispeQ/AAAAP/QAAAAAAAAAAWMCAAA2AQAA+LU8soV/qz8S1Rl4rKXkPwAAAD/0AAAAAAAAAAFkAgAANgEAAKDHRgcnF48/dsGn/GSt5T8AAAA/AAAAAAAAAAABZQIAADYBAAAQyGc0lVaSP2qEaQPimOU/AAAAPx8AAAAAAAAAAWYCAAA2AQAAEMhnNJVWkj9qhGkD4pjlPwAAAD8fAAAAAAAAAAFnAgAANgEAABDIZzSVVpI/aoRpA+KY5T8AAAA/HwAAAAAAAAABaAIAADYBAAAQyGc0lVaSP2qEaQPimOU/AAAAPz4AAAAAAAAAAWkCAAA2AQAAEMhnNJVWkj9qhGkD4pjlPwAAAD8+AAAAAAAAAAFqAgAANgEAABDIZzSVVpI/aoRpA+KY5T8AAAA/PgAAAAAAAAABawIAADYBAAAQyGc0lVaSP2qEaQPimOU/AAAAP10AAAAAAAAAAWwCAAA2AQAAEMhnNJVWkj9qhGkD4pjlPwAAAD9dAAAAAAAAAAFtAgAANgEAABDIZzSVVpI/aoRpA+KY5T8AAAA/XQAAAAAAAAABbgIAADYBAAAQyGc0lVaSP2qEaQPimOU/AAAAP10AAAAAAAAAAW8CAAA2AQAAEMhnNJVWkj9qhGkD4pjlPwAAAD9dAAAAAAAAAAFwAgAANgEAAHAiHpJ0SpE/ONOYL8rw5T8AAAA/jAAAAAAAAAABcQIAADYBAABwIh6SdEqRP9pqDXApC+Y/AAAAP4wAAAAAAAAAAXICAAA2AQAAcCIeknRKkT8GIHr+4RbmPwAAAD+MAAAAAAAAAAFzAgAANgEAAJA7T/40/ZE/MtXmjJoi5j8AAAA/nAAAAAAAAAABdAIAADYBAAAQyGc0lVaSPxJduPdkK+Y/AAAAP5wAAAAAAAAAAXUCAAA2AQAAEK82yNSjkT+qt+4+QTHmPwAAAD+7AAAAAAAAAAF2AgAANgEAAHAiHpJ0SpE/9OSJYi805j8AAAA/uwAAAAAAAAABdwIAADYBAADwlQVcFPGQP/TkiWIvNOY/AAAAP7sAAAAAAAAAAXgCAAA2AQAA8JUFXBTxkD/UbFvN+TzmPwAAAD+7AAAAAAAAAAF5AgAANgEAAPCVBVwU8ZA/1Gxbzfk85j8AAAA/ygAAAAAAAAABegIAADYBAADwlQVcFPGQP9RsW835POY/AAAAP8oAAAAAAAAAAXsCAAA2AQAA8JUFXBTxkD/UbFvN+TzmPwAAAD/KAAAAAAAAAAF8AgAANgEAAPCVBVwU8ZA/1Gxbzfk85j8AAAA/ygAAAAAAAAABfQIAADYBAADwlQVcFPGQP9RsW835POY/AAAAP9kAAAAAAAAAAX4CAAA2AQAA8JUFXBTxkD/UbFvN+TzmPwAAAD/ZAAAAAAAAAAF/AgAANgEAAIA2NUQg64M/BiB6/uEW5j8AAAA/CAEAAAAAAAABgAIAADYBAACANjVEIOuDPwYgev7hFuY/AAAAPygBAAAAAAAAAYECAAA2AQAAgDY1RCDrgz8GIHr+4RbmPwAAAD8oAQAAAAAAAAGCAgAANgEAAIA2NUQg64M/BiB6/uEW5j8AAAA/NwEAAAAAAAABgwIAADYBAAAAzgWjYmZtP1RLx8T/5+U/AAAAPwAAAAAAAAAAAYQCAAA2AQAAAM4Fo2JmbT9US8fE/+flPwAAAD8fAAAAAAAAAAGFAgAANgEAAADOBaNiZm0/VEvHxP/n5T8AAAA/HwAAAAAAAAABhgIAADYBAAAAzgWjYmZtP1RLx8T/5+U/AAAAPy8AAAAAAAAAAYcCAAA2AQAAAM4Fo2JmbT9US8fE/+flPwAAAD8vAAAAAAAAAAGIAgAANgEAAADOBaNiZm0/VEvHxP/n5T8AAAA/LwAAAAAAAAABiQIAADYBAAAAzgWjYmZtP1RLx8T/5+U/AAAAPy8AAAAAAAAAAYoCAAA2AQAAAM4Fo2JmbT9US8fE/+flPwAAAD9OAAAAAAAAAAGLAgAANgEAAADOBaNiZm0/VEvHxP/n5T8AAAA/TgAAAAAAAAABjAIAADYBAAAAzgWjYmZtP1RLx8T/5+U/AAAAP04AAAAAAAAAAY0CAAA2AQAAAM4Fo2JmbT9US8fE/+flPwAAAD9OAAAAAAAAAAGOAgAANgEAAEAZ5SmyGHA/5KmZxnxR5j8AAAA/fQAAAAAAAAABjwIAADYBAABArwuzNEl0P3QGHmspieY/AAAAP30AAAAAAAAAAZACAAA2AQAAwEUyPLd5eD8YoOAIWdXmPwAAAD+cAAAAAAAAAAGRAgAANgEAAIBAHXY7dX8/tDmjpogh5z8AAAA/nAAAAAAAAAABkgIAADYBAABg66H/3tKBP3RLlNntZOc/AAAAP6wAAAAAAAAAAZMCAAA2AQAA4E9msOCdhD80XYUMU6jnPwAAAD+sAAAAAAAAAAGUAgAANgEAAOCzKmHiaIc/EOek1O3i5z8AAAA/vAAAAAAAAAABlQIAADYBAABAGO8R5DOKP3aOvOrhDug/AAAAP7wAAAAAAAAAAZYCAAA2AQAA4OB3c+fJjz9mU8xOLyzoPwAAAD/bAAAAAAAAAAGXAgAANgEAABCvNsjUo5E/JmNvJMQ96D8AAAA/2wAAAAAAAAABmAIAADYBAACwbbHWtWKTP1QY3LJ8Seg/AAAAP9sAAAAAAAAAAZkCAAA2AQAAUBP7eNZulD+eRXfWakzoPwAAAD/rAAAAAAAAAAGaAgAANgEAANCfE682yJQ/CutAj45G6D8AAAA/6wAAAAAAAAABmwIAADYBAABQLCzlliGVPyZjbyTEPeg/AAAAP+sAAAAAAAAAAZwCAAA2AQAA8LhEG/d6lT8aJjErQSnoPwAAAD8KAQAAAAAAAAGdAgAANgEAAPDqpvN34JY/wrtXDtAR6D8AAAA/GQEAAAAAAAABngIAADYBAACQkPCVmOyXP9L2R6qC9Oc/AAAAPxkBAAAAAAAAAZ8CAAA2AQAA0MJSbhlSmT8Q56TU7eLnPwAAAD8pAQAAAAAAAAGgAgAANgEAADBPa6R5q5k/QprDBda85z8AAAA/KQEAAAAAAAABoQIAADYBAADQ24Pa2QSaP4zFEMzzjec/AAAAPzkBAAAAAAAAAaICAAA2AQAA8A3mslpqmz++eC/922fnPwAAAD85AQAAAAAAAAGjAgAANgEAABBASIvbz5w/4u4PNUEt5z8AAAA/WAEAAAAAAAABpAIAADYBAAAQQEiL28+cP5y/JrSC+OY/AAAAP1gBAAAAAAAAAaUCAAA2AQAAEEBIi9vPnD/q6nN6oMnmPwAAAD9oAQAAAAAAAAGmAgAANgEAAJDMYME7KZ0/oLuK+eGU5j8AAAA/aAEAAAAAAAABpwIAADYBAAAQWXn3m4KdP7L2epWUd+Y/AAAAP3cBAAAAAAAAAagCAAA2AQAAEFl595uCnT+GQQ4H3GvmPwAAAD93AQAAAAAAAAGpAgAANgEAADByqmNcNZ4/WoyheCNg5j8AAAA/lgEAAAAAAAABqgIAADYBAABQi9vPHOieP1qMoXgjYOY/AAAAP5YBAAAAAAAAAasCAAA2AQAA6CQr735ToD+UfkwAX4DmPwAAAD+WAQAAAAAAAAGsAgAANgEAADhrNwovgKA/RFP/OUGv5j8AAAA/tgEAAAAAAAABrQIAADYBAACIynSRn1+hPwRl8Gym8uY/AAAAP7YBAAAAAAAAAa4CAAA2AQAAmOOl/V8Soj/wK04uxEHnPwAAAD+2AQAAAAAAAAGvAgAANgEAADiJ75+AHqM/Qph1qAWL5z8AAAA/1QEAAAAAAAABsAIAADYBAAAojnbJEQqlP25PMJSOyOc/AAAAP9UBAAAAAAAAAbECAAA2AQAA+HnMhuJCpj+UBut/FwboPwAAAD/VAQAAAAAAAAGyAgAANgEAANhlIkSze6c/RNudufk06D8AAAA/5QEAAAAAAAABswIAADYBAAA43pA35A2pP0Ld6xbKZug/AAAAP+UBAAAAAAAAAbQCAAA2AQAAuG8wl9VSqz+qhAMtvpLoPwAAAD8EAgAAAAAAAAG1AgAANgEAAJh0t8BmPq0/mkkTkQuw6D8AAAA/BAIAAAAAAAABtgIAADYBAAB4YA1+N3euP1xZtmagweg/AAAAPxMCAAAAAAAAAbcCAAA2AQAACAZXIFiDrz/ws+ytfMfoPwAAAD8TAgAAAAAAAAG4AgAANgEAANRVUGG8R7A/LqRJ2Oe16D8AAAA/IwIAAAAAAAABuQIAADYBAACEBe+kdLewPxIqzeXhjOg/AAAAPyMCAAAAAAAAAboCAAA2AQAADJIH29QQsT/K+uNkI1joPwAAAD9CAgAAAAAAAAG7AgAANgEAAByrOEeVw7E/GiYxK0Ep6D8AAAA/QgIAAAAAAAABvAIAADYBAABE5+/ArYyyPx4k481w9+c/AAAAP0ICAAAAAAAAAb0CAAA2AQAA9JaOBGb8sj/4bCji57nnPwAAAD9SAgAAAAAAAAG+AgAANgEAAFwAIS1uP7M/VNNlRLht5z8AAAA/UgIAAAAAAAABvwIAADYBAACkRi1IHmyzP6j8ZK0FDec/AAAAP3ECAAAAAAAAAcACAAA2AQAAvGmzVXaCsz9wCGzI+brmPwAAAD9xAgAAAAAAAAHBAgAANgEAAHwjpzrGVbM/WoyheCNg5j8AAAA/gQIAAAAAAAABwgIAADYBAAD0lo4EZvyyP1BNFSLQGeY/AAAAP4ECAAAAAAAAAcMCAAA2AQAAjC382125sj/MLc92pvblPwAAAD+QAgAAAAAAAAHEAgAANgEAANRkLCzllrE/3Gi/ElnZ5T8AAAA/kAIAAAAAAAABxQIAADYBAABc4miXHKGwP2SGt2CyyuU/AAAAP7ACAAAAAAAAAcYCAAA2AQAAbOy9OLQEsD/OK4EZ1sTlPwAAAD+wAgAAAAAAAAHHAgAANgEAADgzMs9H/a4/+uDtp47Q5T8AAAA/sAIAAAAAAAAByAIAADYBAAA4MzLPR/2uP/rg7aeO0OU/AAAAP7ACAAAAAAAAAckCAAA2AQAAODMyz0f9rj/64O2njtDlPwAAAD/PAgAAAAAAAAHKAgAANgEAADgzMs9H/a4/+uDtp47Q5T8AAAA/zwIAAAAAAAABywIAADYBAABMeAGEtLi9P84rgRnWxOU/AAAAPwAAAAAAAAAAAcwCAAA2AQAATHgBhLS4vT/OK4EZ1sTlPwAAAD8fAAAAAAAAAAHNAgAANgEAAEx4AYS0uL0/ziuBGdbE5T8AAAA/HwAAAAAAAAABzgIAADYBAABMeAGEtLi9P84rgRnWxOU/AAAAPy8AAAAAAAAAAc8CAAA2AQAATHgBhLS4vT/OK4EZ1sTlPwAAAD8vAAAAAAAAAAHQAgAANgEAAEx4AYS0uL0/ziuBGdbE5T8AAAA/LwAAAAAAAAAB0QIAADYBAABMeAGEtLi9P84rgRnWxOU/AAAAPy8AAAAAAAAAAdICAAA2AQAATHgBhLS4vT/OK4EZ1sTlPwAAAD8+AAAAAAAAAAHTAgAANgEAAEx4AYS0uL0/ziuBGdbE5T8AAAA/PgAAAAAAAAAB1AIAADYBAABMeAGEtLi9P84rgRnWxOU/AAAAPz4AAAAAAAAAAdUCAAA2AQAAbIyrxuN/vD9+AoKwiCXmPwAAAD99AAAAAAAAAAHWAgAANgEAAJSvMdQ7lrw/5KmZxnxR5j8AAAA/fQAAAAAAAAAB1wIAADYBAAC00rfhk6y8PyrZgkc7huY/AAAAP30AAAAAAAAAAdgCAAA2AQAAHDxKCpzvvD9wCGzI+brmPwAAAD+MAAAAAAAAAAHZAgAANgEAAKTIYkD8SL0/UJKLkJT15j8AAAA/jAAAAAAAAAAB2gIAADYBAACUvg2fZOW9P/ArTi7EQec/AAAAP6wAAAAAAAAAAdsCAAA2AQAA7B1LJtXEvj+6en1arJnnPwAAAD+sAAAAAAAAAAHcAgAANgEAADR9iK1FpL8/PpwRY6bu5z8AAAA/uwAAAAAAAAAB3QIAADYBAAC23J8TrzbAP7CAZ3IdL+g/AAAAP7sAAAAAAAAAAd4CAAA2AQAAijRvNYtuwD+qgrXP7WDoPwAAAD/LAAAAAAAAAAHfAgAANgEAAIKvxGS/vMA/YFdoCdCP6D8AAAA/ywAAAAAAAAAB4AIAADYBAADqGFeNx//APy6kSdjnteg/AAAAP+oAAAAAAAAAAeECAAA2AQAAKl9jqHcswT/88Cqn/9voPwAAAD/qAAAAAAAAAAHiAgAANgEAAFKC6bXPQsE/dNMyWabq6D8AAAA/6gAAAAAAAAAB4wIAADYBAAC+cCavozfBP3TTMlmm6ug/AAAAPwkBAAAAAAAAAeQCAAA2AQAADjzdmh8WwT8C79xJL6roPwAAAD8JAQAAAAAAAAHlAgAANgEAAKbSSnIX08A/ThoqEE176D8AAAA/CQEAAAAAAAAB5gIAADYBAACm0kpyF9PAP04aKhBNe+g/AAAAPykBAAAAAAAAAecCAAA2AQAAptJKchfTwD9OGioQTXvoPwAAAD8pAQAAAAAAAAHoAgAANgEAAKbSSnIX08A/ThoqEE176D8AAAA/KQEAAAAAAAAB6QIAADYBAADiRevtQe3EPzyKhgZlseQ/AAAAPwAAAAAAAAAAAeoCAAA2AQAA4kXr7UHtxD88ioYGZbHkPwAAAD8QAAAAAAAAAAHrAgAANgEAAOJF6+1B7cQ/PIqGBmWx5D8AAAA/EAAAAAAAAAAB7AIAADYBAADiRevtQe3EPzyKhgZlseQ/AAAAPx8AAAAAAAAAAe0CAAA2AQAA/uPGKs5RxT++qxoPXwblPwAAAD8fAAAAAAAAAAHuAgAANgEAAB4HTTgmaMU/rnAqc6wj5T8AAAA/PwAAAAAAAAAB7wIAADYBAAD2XhxaAqDFPxQYQomgT+U/AAAAPz8AAAAAAAAAAfACAAA2AQAAFoKiZ1q2xT/SKTO8BZPlPwAAAD8/AAAAAAAAAAHxAgAANgEAAA7995aOBMY/JpZaNkfc5T8AAAA/TgAAAAAAAAAB8gIAADYBAAB2Zoq/lkfGP/TkiWIvNOY/AAAAP14AAAAAAAAAAfMCAAA2AQAAbuHf7sqVxj8q2YJHO4bmPwAAAD9eAAAAAAAAAAH0AgAANgEAANZKchfT2MY/joLouv/j5j8AAAA/bgAAAAAAAAAB9QIAADYBAAA2tARA2xvHPzpZ6VGyROc/AAAAP24AAAAAAAAAAfYCAAA2AQAADgzUYbdTxz+eAk/FdqLnPwAAAD+NAAAAAAAAAAH3AgAANgEAAG51Zoq/lsc/iMmshpTx5z8AAAA/jQAAAAAAAAAB+AIAADYBAABKzTWsm87HPxomMStBKeg/AAAAP40AAAAAAAAAAfkCAAA2AQAA/gF/wB/wxz/ochL6WE/oPwAAAD+6AAAAAAAAAAH6AgAANgEAAP4Bf8Af8Mc/2DciXqZs6D8AAAA/ugAAAAAAAAAB+wIAADYBAADW3viyx9nHP9g3Il6mbOg/AAAAP7oAAAAAAAAAAfwCAAA2AQAAnh2XaONexz80oK0dR1LoPwAAAD/ZAAAAAAAAAAH9AgAANgEAAJ4dl2jjXsc/NKCtHUdS6D8AAAA/2QAAAAAAAAAB/gIAADYBAACeHZdo417HPzSgrR1HUug/AAAAP9kAAAAAAAAAAf8CAAA2AQAAnh2XaONexz80oK0dR1LoPwAAAD/ZAAAAAAAAAAEAAwAANgEAAFyCViVMHL0/mgSdIkfU5z8AAAA/AAAAAAAAAAABAQMAADYBAABcglYlTBy9P5oEnSJH1Oc/AAAAPyAAAAAAAAAAAQIDAAA2AQAAXIJWJUwcvT+aBJ0iR9TnPwAAAD8gAAAAAAAAAAEDAwAANgEAABRaAqDtjb8/unp9WqyZ5z8AAAA/LwAAAAAAAAABBAMAADYBAADa/yUhB03APzZbN6+Cduc/AAAAPy8AAAAAAAAAAQUDAAA2AQAAnk2goUshwT+Sw8JuI1znPwAAAD9PAAAAAAAAAAEGAwAANgEAABLQYzYUF8I/pP6yCtY+5z8AAAA/TwAAAAAAAAABBwMAADYBAAAWZOrRCBjDP5bBdBFTKuc/AAAAP14AAAAAAAAAAQgDAAA2AQAAsgk0dCkkxD/UsdE7vhjnPwAAAD9eAAAAAAAAAAEJAwAANgEAAAZpcfuZA8U/Xs/JiRcK5z8AAAA/bgAAAAAAAAABCgMAADYBAABiTVlT1pTFP3xH+B5NAec/AAAAP24AAAAAAAAAAQsDAAA2AQAAdmaKv5ZHxj/IdJNCOwTnPwAAAD99AAAAAAAAAAEMAwAANgEAAK4n7Al7wsY/Xs/JiRcK5z8AAAA/fQAAAAAAAAABDQMAADYBAADybfgkK+/GPywcq1gvMOc/AAAAP50AAAAAAAAAAQ4DAAA2AQAA8m34JCvvxj8sHKtYLzDnPwAAAD+dAAAAAAAAAAEPAwAANgEAAPJt+CQr78Y/LByrWC8w5z8AAAA/nQAAAAAAAAABEAMAADYBAADybfgkK+/GPywcq1gvMOc/AAAAP50AAAAAAAAAAREDAAA2AQAAHtdD/72lyz/caL8SWdnlPwAAAD8AAAAAAAAAAAESAwAANgEAAB7XQ/+9pcs/3Gi/ElnZ5T8AAAA/IAAAAAAAAAABEwMAADYBAAAe10P/vaXLP9xovxJZ2eU/AAAAPyAAAAAAAAAAARQDAAA2AQAAHtdD/72lyz/caL8SWdnlPwAAAD8vAAAAAAAAAAEVAwAANgEAALLoBgbqsMs/xDFrMUda5j8AAAA/LwAAAAAAAAABFgMAADYBAADSC40TQsfLP6C7ivnhlOY/AAAAPz8AAAAAAAAAARcDAAA2AQAA9i4TIZrdyz+Ogui6/+PmPwAAAD8/AAAAAAAAAAEYAwAANgEAABZSmS7y88s/xHbhnws25z8AAAA/XgAAAAAAAAABGQMAADYBAAA6dR88SgrMP07Vs6GIn+c/AAAAP14AAAAAAAAAARoDAAA2AQAAyobiQnYVzD8+nBFjpu7nPwAAAD9eAAAAAAAAAAEbAwAANgEAAO6paFDOK8w/+q0Clgsy6D8AAAA/bgAAAAAAAAABHAMAADYBAACi3rFkUk3MPwTtjuxeeOg/AAAAP24AAAAAAAAAAR0DAAA2AQAAwgE4cqpjzD/kdq60+bLoPwAAAD+NAAAAAAAAAAEeAwAANgEAAOYkvn8Cesw/xP5/H8S76D8AAAA/jQAAAAAAAAABHwMAADYBAACi3rFkUk3MP8T+fx/Eu+g/AAAAP40AAAAAAAAAASADAAA2AQAAot6xZFJNzD/E/n8fxLvoPwAAAD+sAAAAAAAAAAEhAwAANgEAAKLesWRSTcw/xP5/H8S76D8AAAA/rAAAAAAAAAABIgMAADYBAACi3rFkUk3MP8T+fx/Eu+g/AAAAP6wAAAAAAAAAASMDAAA2AQAA8kzLtut7zj/caL8SWdnlPwAAAD8AAAAAAAAAAAEkAwAANgEAAPJMy7bre84/3Gi/ElnZ5T8AAAA/EAAAAAAAAAABJQMAADYBAADyTMu263vOP9xovxJZ2eU/AAAAPxAAAAAAAAAAASYDAAA2AQAA8kzLtut7zj/caL8SWdnlPwAAAD8fAAAAAAAAAAEnAwAANgEAAKaQ8JWY7M8/kjsk72rW5T8AAAA/HwAAAAAAAAABKAMAADYBAACNCVqVMHHQP4L+5fXnweU/AAAAP04AAAAAAAAAASkDAAA2AQAAIWXg6db80D/gZnG1iKflPwAAAD9OAAAAAAAAAAEqAwAANgEAAH9JyEETjtE/0ikzvAWT5T8AAAA/XQAAAAAAAAABKwMAADYBAAA1yNSjETDSP1pHKwpfhOU/AAAAP10AAAAAAAAAASwDAAA2AQAAI75/AnrM0j8E3VHt7WzlPwAAAD9dAAAAAAAAAAEtAwAANgEAANk8jGR4btM/Qs2uF1lb5T8AAAA/fAAAAAAAAAABLgMAADYBAADfhk+y8u7TP2BF3ayOUuU/AAAAP3wAAAAAAAAAAS8DAAA2AQAA9yQr735T1D/K6qZlskzlPwAAAD98AAAAAAAAAAEwAwAANgEAAOPQEgBtb9Q/Ugifsws+5T8AAAA/nAAAAAAAAAABMQMAADYBAADj0BIAbW/UP1IIn7MLPuU/AAAAP5wAAAAAAAAAATIDAAA2AQAA49ASAG1v1D9SCJ+zCz7lPwAAAD+cAAAAAAAAAAEzAwAANgEAAOPQEgBtb9Q/Ugifsws+5T8AAAA/nAAAAAAAAAABNAMAADYBAADBj9Rcw7rRPwTdUe3tbOU/AAAAPwAAAAAAAAAAATUDAAA2AQAAwY/UXMO60T8E3VHt7WzlPwAAAD8QAAAAAAAAAAE2AwAANgEAAMGP1FzDutE/BN1R7e1s5T8AAAA/EAAAAAAAAAABNwMAADYBAAB1xB1xR9zRPyaWWjZH3OU/AAAAPy8AAAAAAAAAATgDAAA2AQAAP01/dN3h0T/aag1wKQvmPwAAAD8vAAAAAAAAAAE5AwAANgEAAM9eQnsJ7dE/bMeRFNZC5j8AAAA/LwAAAAAAAAABOgMAADYBAADPXkJ7Ce3RPyrZgkc7huY/AAAAPz8AAAAAAAAAATsDAAA2AQAAz15Cewnt0T9CVU2XEeHmPwAAAD9OAAAAAAAAAAE8AwAANgEAAM9eQnsJ7dE/0LMfmY5K5z8AAAA/TgAAAAAAAAABPQMAADYBAACX56N+n/LRPzRdhQxTqOc/AAAAP14AAAAAAAAAAT4DAAA2AQAAhZOLj40O0j8ArLQ4OwDoPwAAAD9eAAAAAAAAAAE/AwAANgEAAEsc7ZIjFNI/VBjcsnxJ6D8AAAA/bgAAAAAAAAABQAMAADYBAACFk4uPjQ7SP+h0YFcpgeg/AAAAP24AAAAAAAAAAUEDAAA2AQAAz15Cewnt0T8SKs3l4YzoPwAAAD+NAAAAAAAAAAFCAwAANgEAAOWyWmob0dE/BO2O7F546D8AAAA/jQAAAAAAAAABQwMAADYBAADlslpqG9HRPwTtjuxeeOg/AAAAP40AAAAAAAAAAUQDAAA2AQAA5bJaahvR0T8E7Y7sXnjoPwAAAD+NAAAAAAAAAAFFAwAANgEAAOWyWmob0dE/BO2O7F546D8AAAA/jQAAAAAAAAABRgMAADYBAADpZJmbYXDVPyJVgIIjZOU/AAAAPwAAAAAAAAAAAUcDAAA2AQAA6WSZm2Fw1T8iVYCCI2TlPwAAAD8QAAAAAAAAAAFIAwAANgEAAOlkmZthcNU/IlWAgiNk5T8AAAA/EAAAAAAAAAABSQMAADYBAAB9dlyijXvVP+6jr64LvOU/AAAAPxAAAAAAAAAAAUoDAAA2AQAAI9w3mMtq1T+88JB9I+LlPwAAAD8gAAAAAAAAAAFLAwAANgEAAI/KdJGfX9U/nHqwRb4c5j8AAAA/IAAAAAAAAAABTAMAADYBAABNhGh27zLVP8QxazFHWuY/AAAAPz8AAAAAAAAAAU0DAAA2AQAAdyyZVBP71D8YnpKriKPmPwAAAD8/AAAAAAAAAAFOAwAANgEAAPtu7jz509Q/ujdVSbjv5j8AAAA/TgAAAAAAAAABTwMAADYBAABHOqUodbLUP/ArTi7EQec/AAAAP04AAAAAAAAAAVADAAA2AQAAX469F4eW1D/a8qvv4ZDnPwAAAD9eAAAAAAAAAAFRAwAANgEAAD1rNwovgNQ/XBRA+Nvl5z8AAAA/XgAAAAAAAAABUgMAADYBAABz4tUGmXrUP0Tbnbn5NOg/AAAAP30AAAAAAAAAAVMDAAA2AQAA49ASAG1v1D9sklilgnLoPwAAAD99AAAAAAAAAAFUAwAANgEAAKtZdAMDddQ/QN85dJqY6D8AAAA/fQAAAAAAAAABVQMAADYBAABz4tUGmXrUP5pJE5ELsOg/AAAAP40AAAAAAAAAAVYDAAA2AQAABfSYDcWF1D+aSRORC7DoPwAAAD+NAAAAAAAAAAFXAwAANgEAACUXHxsdnNQ/mkkTkQuw6D8AAAA/rAAAAAAAAAABWAMAADYBAAATwwYsC7jUP4oM1ZeIm+g/AAAAP6wAAAAAAAAAAVkDAAA2AQAAMeaMOWPO1D/I/DHC84noPwAAAD+8AAAAAAAAAAFaAwAANgEAAHcsmVQT+9Q/2DciXqZs6D8AAAA/vAAAAAAAAAABWwMAADYBAAA1MFCH3U7VP+hyEvpYT+g/AAAAP8sAAAAAAAAAAVwDAAA2AQAAh0XKwNOt1T9ykApIskDoPwAAAD/LAAAAAAAAAAFdAwAANgEAAMEGLAu4KNY/sIBnch0v6D8AAAA/6wAAAAAAAAABXgMAADYBAABVYrJfXrTWP874lQdTJug/AAAAP+sAAAAAAAAAAV8DAAA2AQAAJTXXsG461z84nl/AdiDoPwAAAD/rAAAAAAAAAAFgAwAANgEAACd/mv7outc/WBaOVawX6D8AAAA/CgEAAAAAAAABYQMAADYBAAB3lBQ43xnYPwzp8jG+FOg/AAAAPwoBAAAAAAAAAWIDAAA2AQAAN5jLaqlt2D92jrzq4Q7oPwAAAD8KAQAAAAAAAAFjAwAANgEAAAvwmoyFpdg/do686uEO6D8AAAA/KQEAAAAAAAABZAMAADYBAABPNqenNdLYP3aOvOrhDug/AAAAPykBAAAAAAAAAWUDAAA2AQAAG78Iq8vX2D+0fhkVTf3nPwAAAD8pAQAAAAAAAAFmAwAANgEAABu/CKvL19g/tH4ZFU395z8AAAA/KQEAAAAAAAABZwMAADYBAAAbvwiry9fYP7R+GRVN/ec/AAAAPzkBAAAAAAAAAWgDAAA2AQAAG78Iq8vX2D+0fhkVTf3nPwAAAD85AQAAAAAAAAFpAwAANgEAAD1rNwovgNQ/Amc+ynYk5z8AAAA/AAAAAAAAAAABagMAADYBAAA9azcKL4DUPwJnPsp2JOc/AAAAPxAAAAAAAAAAAWsDAAA2AQAAmU8fYmsR1T9AV5v04RLnPwAAAD8QAAAAAAAAAAFsAwAANgEAAIdFysDTrdU/Xs/JiRcK5z8AAAA/LwAAAAAAAAABbQMAADYBAACtshMcpkTWP7o3VUm47+Y/AAAAPy8AAAAAAAAAAW4DAAA2AQAA0R9dd3jb1j+Ogui6/+PmPwAAAD8/AAAAAAAAAAFvAwAANgEAAPuMptJKctc/joLouv/j5j8AAAA/PwAAAAAAAAABcAMAADYBAABVcY4qhwPYP0JVTZcR4eY/AAAAPz8AAAAAAAAAAXEDAAA2AQAAyamOcdV42D+Ogui6/+PmPwAAAD9eAAAAAAAAAAFyAwAANgEAAE82p6c10tg/2q+D3u3m5j8AAAA/XgAAAAAAAAABcwMAADYBAABdBRXGewTZP9qvg97t5uY/AAAAP14AAAAAAAAAAXQDAAA2AQAA7xbYzKcP2T+s+hZQNdvmPwAAAD99AAAAAAAAAAF1AwAANgEAAO8W2MynD9k/rPoWUDXb5j8AAAA/fQAAAAAAAAABdgMAADYBAADvFtjMpw/ZP6z6FlA12+Y/AAAAP30AAAAAAAAAAXcDAAA2AQAA7xbYzKcP2T+s+hZQNdvmPwAAAD+NAAAAAAAAAAF4AwAANgEAAKtZdAMDddQ/ZIa3YLLK5T8AAAA/AAAAAAAAAAABeQMAADYBAACrWXQDA3XUP2SGt2CyyuU/AAAAPw8AAAAAAAAAAXoDAAA2AQAA+27uPPnT1D+SOyTvatblPwAAAD8PAAAAAAAAAAF7AwAANgEAAMlBE44JWtU/kjsk72rW5T8AAAA/HwAAAAAAAAABfAMAADYBAADrrlzp2/DVP3LD9Vk13+U/AAAAPx8AAAAAAAAAAX0DAAA2AQAAS5NEQRiC1j+SOyTvatblPwAAAD8uAAAAAAAAAAF+AwAANgEAAAESUaMWJNc/RA6Jy3zT5T8AAAA/PgAAAAAAAAABfwMAADYBAADvB/wBf8DXPyaWWjZH3OU/AAAAPz4AAAAAAAAAAYADAAA2AQAAYUD8SM012D9yw/VZNd/lPwAAAD9dAAAAAAAAAAGBAwAANgEAAGFA/EjNNdg/csP1WTXf5T8AAAA/XQAAAAAAAAABggMAADYBAABhQPxIzTXYP3LD9Vk13+U/AAAAP10AAAAAAAAAAYMDAAA2AQAAYUD8SM012D9yw/VZNd/lPwAAAD9dAAAAAAAAAAGEAwAANgEAAItuYKAOu90/DGFUsgWP5j8AAAA/AAAAAAAAAAABhQMAADYBAACLbmCgDrvdPwxhVLIFj+Y/AAAAPx8AAAAAAAAAAYYDAAA2AQAAi25goA673T8MYVSyBY/mPwAAAD8fAAAAAAAAAAGHAwAANgEAAItuYKAOu90/DGFUsgWP5j8AAAA/HwAAAAAAAAABiAMAADYBAACLbmCgDrvdPwxhVLIFj+Y/AAAAPz4AAAAAAAAAAYkDAAA2AQAAi25goA673T8MYVSyBY/mPwAAAD8+AAAAAAAAAAGKAwAANgEAAItuYKAOu90/DGFUsgWP5j8AAAA/PgAAAAAAAAABiwMAADYBAACLbmCgDrvdPwxhVLIFj+Y/AAAAPz4AAAAAAAAAAYwDAAA2AQAAi25goA673T8MYVSyBY/mPwAAAD8+AAAAAAAAAAGNAwAANgEAAItuYKAOu90/DGFUsgWP5j8AAAA/PgAAAAAAAAABjgMAADYBAAC1FpF+MoPdP6RDKXmaGug/AAAAPwAAAAAAAAAAAY8DAAA2AQAAtRaRfjKD3T+kQyl5mhroPwAAAD8PAAAAAAAAAAGQAwAANgEAALUWkX4yg90/pEMpeZoa6D8AAAA/DwAAAAAAAAABkQMAADYBAAC1FpF+MoPdP6RDKXmaGug/AAAAPy8AAAAAAAAAAZIDAAA2AQAAtRaRfjKD3T+kQyl5mhroPwAAAD8vAAAAAAAAAAGTAwAANgEAALUWkX4yg90/pEMpeZoa6D8AAAA/LwAAAAAAAAABlAMAADYBAAC1FpF+MoPdP6RDKXmaGug/AAAAPy8AAAAAAAAAAZUDAAA2AQAAtRaRfjKD3T+kQyl5mhroPwAAAD8vAAAAAAAAAAGWAwAANgEAALUWkX4yg90/pEMpeZoa6D8AAAA/LwAAAAAAAAABlwMAADYBAACYpUmiIAzhPzjRStL5vuU/AAAAPwAAAAAAAAAAAZgDAAA2AQAAmKVJoiAM4T840UrS+b7lPwAAAD8gAAAAAAAAAAGZAwAANgEAAJilSaIgDOE/ONFK0vm+5T8AAAA/IAAAAAAAAAABmgMAADYBAAAUY/S5OjPhPwYgev7hFuY/AAAAPy8AAAAAAAAAAZsDAAA2AQAApHS3wGY+4T8imvbw5z/mPwAAAD8vAAAAAAAAAAGcAwAANgEAADaGeseSSeE/svZ6lZR35j8AAAA/TwAAAAAAAAABnQMAADYBAADIlz3OvlThP4JDXGSsneY/AAAAP08AAAAAAAAAAZ4DAAA2AQAAvG2x1rVi4T+cvdhWssbmPwAAAD9PAAAAAAAAAAGfAwAANgEAAOi6w9sWa+E/joLouv/j5j8AAAA/XgAAAAAAAAABoAMAADYBAADekDfkDXnhP17PyYkXCuc/AAAAP24AAAAAAAAAAaEDAAA2AQAA1Gar7ASH4T8CZz7KdiTnPwAAAD9uAAAAAAAAAAGiAwAANgEAAAC0vfFlj+E/DqR8w/k45z8AAAA/jQAAAAAAAAABowMAADYBAADKPB/1+5ThP1jRF+fnO+c/AAAAP40AAAAAAAAAAaQDAAA2AQAAkMWA+JGa4T/wK04uxEHnPwAAAD+NAAAAAAAAAAGlAwAANgEAACwB0PbGl+E/0LMfmY5K5z8AAAA/jQAAAAAAAAABpgMAADYBAACQxYD4kZrhP9CzH5mOSuc/AAAAP40AAAAAAAAAAacDAAA2AQAA9okx+lyd4T/Qsx+ZjkrnPwAAAD+dAAAAAAAAAAGoAwAANgEAAPaJMfpcneE/0LMfmY5K5z8AAAA/nQAAAAAAAAABqQMAADYBAAD2iTH6XJ3hP9CzH5mOSuc/AAAAP50AAAAAAAAAAaoDAAA2AQAA9okx+lyd4T/Qsx+ZjkrnPwAAAD+dAAAAAAAAAAGrAwAANgEAABittwe1s+E/joLouv/j5j8AAAA/zAAAAAAAAAABrAMAADYBAAAYrbcHtbPhP7w1B+znveY/AAAAP+sAAAAAAAAAAa0DAAA2AQAARPrJDBa84T8MYVSyBY/mPwAAAD/rAAAAAAAAAAGuAwAANgEAANYLjRNCx+E/WoyheCNg5j8AAAA/+gAAAAAAAAABrwMAADYBAAACWZ8Yo8/hP/TkiWIvNOY/AAAAP/oAAAAAAAAAAbADAAA2AQAAMKaxHQTY4T9EENcoTQXmPwAAAD8KAQAAAAAAAAGxAwAANgEAAMC3dCQw4+E/JpZaNkfc5T8AAAA/CgEAAAAAAAABsgMAADYBAADi2voxiPnhP0oMO26soeU/AAAAPykBAAAAAAAAAbMDAAA2AQAAzIbiQnYV4j+M+kk7R17lPwAAAD8pAQAAAAAAAAG0AwAANgEAALgyylNkMeI/ZEOPT74g5T8AAAA/KQEAAAAAAAABtQMAADYBAADaVVBhvEfiP2RBQfLt7uQ/AAAAP0kBAAAAAAAAAbYDAAA2AQAAYD2HcN9g4j8S1Rl4rKXkPwAAAD9JAQAAAAAAAAG3AwAANgEAAOYkvn8CeuI/6h1fjCNo5D8AAAA/SQEAAAAAAAABuAMAADYBAADmJL5/AnriP+odX4wjaOQ/AAAAP2gBAAAAAAAAAbkDAAA2AQAA5iS+fwJ64j/qHV+MI2jkPwAAAD9oAQAAAAAAAAG6AwAANgEAAOYkvn8CeuI/6h1fjCNo5D8AAAA/aAEAAAAAAAABuwMAADYBAABO2BP2hD3jP6a5PJwRY+Y/AAAAPwAAAAAAAAAAAbwDAAA2AQAATtgT9oQ94z+muTycEWPmPwAAAD8QAAAAAAAAAAG9AwAANgEAAE7YE/aEPeM/prk8nBFj5j8AAAA/EAAAAAAAAAABvgMAADYBAABO2BP2hD3jP6a5PJwRY+Y/AAAAPyAAAAAAAAAAAb8DAAA2AQAATtgT9oQ94z+muTycEWPmPwAAAD8gAAAAAAAAAAHAAwAANgEAAPji0BIAbeM/mHz+oo5O5j8AAAA/PwAAAAAAAAABwQMAADYBAAD44tASAG3jP7b0LDjEReY/AAAAPz8AAAAAAAAAAcIDAAA2AQAA+OLQEgBt4z/05IliLzTmPwAAAD8/AAAAAAAAAAHDAwAANgEAANa/SgWoVuM/fgKCsIgl5j8AAAA/TgAAAAAAAAABxAMAADYBAACIT7Ly7jfjP3DFQ7cFEeY/AAAAP04AAAAAAAAAAcUDAAA2AQAAiE+y8u434z9wxUO3BRHmPwAAAD9uAAAAAAAAAAHGAwAANgEAAIhPsvLuN+M/cMVDtwUR5j8AAAA/bgAAAAAAAAABxwMAADYBAACIT7Ly7jfjP3DFQ7cFEeY/AAAAP24AAAAAAAAAAcgDAAA2AQAAWCBYg9/N5T/e3tI10CHkPwAAAD8AAAAAAAAAAAHJAwAANgEAAOgxG4oL2eU/HM8vYDsQ5D8AAAA/HwAAAAAAAAABygMAADYBAADoMRuKC9nlPxzPL2A7EOQ/AAAAPx8AAAAAAAAAAcsDAAA2AQAA6DEbigvZ5T8czy9gOxDkPwAAAD8vAAAAAAAAAAHMAwAANgEAAOgxG4oL2eU/HM8vYDsQ5D8AAAA/LwAAAAAAAAABzQMAADYBAAAIsL9wJq/lP9id+IGsqeM/AAAAP04AAAAAAAAAAc4DAAA2AQAArhWbZmSe5T+CMx9lO5LjPwAAAD9OAAAAAAAAAAHPAwAANgEAAFZ7dlyijeU/cvbga7h94z8AAAA/TgAAAAAAAAAB0AMAADYBAABepQJUq3/lP0hBdN3/ceM/AAAAP14AAAAAAAAAAdEDAAA2AQAAmByhUBV65T+w5j2WI2zjPwAAAD9eAAAAAAAAAAHSAwAANgEAAAYL3knpbuU/3puqJNx34z8AAAA/XgAAAAAAAAAB0wMAADYBAAB2+RpDvWPlP+rY6B1fjOM/AAAAP30AAAAAAAAAAdQDAAA2AQAASKwIPlxb5T+s6Ivz853jPwAAAD99AAAAAAAAAAHVAwAANgEAABxf9jj7UuU/5to2ey++4z8AAAA/nAAAAAAAAAAB1gMAADYBAADuEeQzmkrlP7YnGEpH5OM/AAAAP5wAAAAAAAAAAdcDAAA2AQAAUtaUNWVN5T/SoZQ8TQ3kPwAAAD+cAAAAAAAAAAHYAwAANgEAABxf9jj7UuU/zqPimR0/5D8AAAA/rAAAAAAAAAAB2QMAADYBAABIrAg+XFvlP6wtAmK4eeQ/AAAAP6wAAAAAAAAAAdoDAAA2AQAAPoJ8RlNp5T9Mx8T/58XkPwAAAD/LAAAAAAAAAAHbAwAANgEAANCTP01/dOU/OI4iwQUV5T8AAAA/ywAAAAAAAAAB3AMAADYBAAD84FFS4HzlP4z6STtHXuU/AAAAP9sAAAAAAAAAAd0DAAA2AQAAXqUCVKt/5T/gZnG1iKflPwAAAD/bAAAAAAAAAAHeAwAANgEAAMRps1V2guU/ONOYL8rw5T8AAAA/6gAAAAAAAAAB3wMAADYBAADEabNVdoLlP4o/wKkLOuY/AAAAP+oAAAAAAAAAAeADAAA2AQAAKi5kV0GF5T9KUbHccH3mPwAAAD8KAQAAAAAAAAHhAwAANgEAAMRps1V2guU/JNvQpAu45j8AAAA/CgEAAAAAAAAB4gMAADYBAAD84FFS4HzlP7o3VUm47+Y/AAAAPwoBAAAAAAAAAeMDAAA2AQAAas+OS7Rx5T+WwXQRUyrnPwAAAD8ZAQAAAAAAAAHkAwAANgEAABI1akHyYOU/Kh75tf9h5z8AAAA/GQEAAAAAAAAB5QMAADYBAAAcX/Y4+1LlPyQgRxPQk+c/AAAAPzkBAAAAAAAAAeYDAAA2AQAAKImCMARF5T9CmsMF1rznPwAAAD85AQAAAAAAAAHnAwAANgEAAJR3vynYOeU/fIxujRHd5z8AAAA/RwEAAAAAAAAB6AMAADYBAACgoUsh4SvlP9L2R6qC9Oc/AAAAP0cBAAAAAAAAAekDAAA2AQAAEJCIGrUg5T9K2U9cKQPoPwAAAD9XAQAAAAAAAAHqAwAANgEAABq6FBK+EuU/LGEhx/ML6D8AAAA/VwEAAAAAAAAB6wMAADYBAACIqFELkgflP8K7Vw7QEeg/AAAAP3YBAAAAAAAAAewDAAA2AQAAlNLdApv55D/Cu1cO0BHoPwAAAD92AQAAAAAAAAHtAwAANgEAANZzCPcN5uQ/do686uEO6D8AAAA/dgEAAAAAAAAB7gMAADYBAABGYkXw4drkP5QG638XBug/AAAAP5UBAAAAAAAAAe8DAAA2AQAAJD+/4onE5D8eJOPNcPfnPwAAAD+VAQAAAAAAAAHwAwAANgEAANbOJtDQpeQ/fIxujRHd5z8AAAA/lQEAAAAAAAAB8QMAADYBAAC+1Sy6gYHkP9j0+Uyywuc/AAAAP7UBAAAAAAAAAfIDAAA2AQAA0ilFqZNl5D+eAk/FdqLnPwAAAD+1AQAAAAAAAAHzAwAANgEAAE5CDppwTOQ/zLVt9l585z8AAAA/tQEAAAAAAAAB9AMAADYBAABWbJqReT7kP9CzH5mOSuc/AAAAP8QBAAAAAAAAAfUDAAA2AQAAVmyakXk+5D/Qsx+ZjkrnPwAAAD/EAQAAAAAAAAH2AwAANgEAAFZsmpF5PuQ/0LMfmY5K5z8AAAA/xAEAAAAAAAAB9wMAADYBAABWbJqReT7kP9CzH5mOSuc/AAAAP+MBAAAAAAAAAfgDAAA2AQAAAHdXrvRt5D+y9nqVlHfmPwAAAD8AAAAAAAAAAAH5AwAANgEAAAB3V670beQ/svZ6lZR35j8AAAA/EAAAAAAAAAAB+gMAADYBAAAAd1eu9G3kP7L2epWUd+Y/AAAAPxAAAAAAAAAAAfsDAAA2AQAAAHdXrvRt5D+y9nqVlHfmPwAAAD8vAAAAAAAAAAH8AwAANgEAANbOJtDQpeQ/SlGx3HB95j8AAAA/LwAAAAAAAAAB/QMAADYBAABQjNHn6szkP4ZBDgfca+Y/AAAAPy8AAAAAAAAAAf4DAAA2AQAA+JaOBGb85D9MT2N/oEvmPwAAAD9PAAAAAAAAAAH/AwAANgEAAKChSyHhK+U/YIpTG1Mu5j8AAAA/TwAAAAAAAAABAAQAADYBAAB2+RpDvWPlP3DFQ7cFEeY/AAAAP08AAAAAAAAAAQEEAAA2AQAAdp78afqj5T8405gvyvDlPwAAAD9eAAAAAAAAAAECBAAANgEAAN4Hj5IC5+U/kjsk72rW5T8AAAA/XgAAAAAAAAABAwQAADYBAADWguTBNjXmP7CzUoSgzeU/AAAAP30AAAAAAAAAAQQEAAA2AQAA1ifG6HN15j8aWRw9xMflPwAAAD99AAAAAAAAAAEFBAAANgEAADDC6vI1huY/ONFK0vm+5T8AAAA/fQAAAAAAAAABBgQAADYBAAAwwuryNYbmPzjRStL5vuU/AAAAP30AAAAAAAAAAQcEAAA2AQAAMMLq8jWG5j840UrS+b7lPwAAAD+dAAAAAAAAAAEIBAAANgEAADDC6vI1huY/ONFK0vm+5T8AAAA/nQAAAAAAAAABCQQAADYBAAAKGDtU8s3oPwqUP8SILeQ/AAAAPwAAAAAAAAAAAQoEAAA2AQAAChg7VPLN6D8KlD/EiC3kPwAAAD8gAAAAAAAAAAELBAAANgEAAAoYO1Tyzeg/CpQ/xIgt5D8AAAA/IAAAAAAAAAABDAQAADYBAABW4/E/bqzoP7hqQFs7juQ/AAAAPyAAAAAAAAAAAQ0EAAA2AQAANMBrMhaW6D9Mx8T/58XkPwAAAD8/AAAAAAAAAAEOBAAANgEAAIKLIh6SdOg/RskSXbj35D8AAAA/PwAAAAAAAAABDwQAADYBAABqkigIQ1DoP/qdxZaaJuU/AAAAP04AAAAAAAAAARAEAAA2AQAAwIdr68cg6D+M+kk7R17lPwAAAD9eAAAAAAAAAAERBAAANgEAABp9rs5M8ec/8qFhUTuK5T8AAAA/XgAAAAAAAAABEgQAADYBAADUNqKznMTnP6J2FIsdueU/AAAAP14AAAAAAAAAARMEAAA2AQAAWHn3m4Kd5z+CADRTuPPlPwAAAD99AAAAAAAAAAEUBAAANgEAAHr3m4Kdc+c/fgKCsIgl5j8AAAA/fQAAAAAAAAABFQQAADYBAAD+OfFqg0znP3gE0A1ZV+Y/AAAAP30AAAAAAAAAARYEAAA2AQAAQNsbX/Y45z8q2YJHO4bmPwAAAD+dAAAAAAAAAAEXBAAANgEAAEwFqFb/Kuc/rvjI8mSp5j8AAAA/nQAAAAAAAAABGAQAADYBAABMBahW/yrnP3AIbMj5uuY/AAAAP50AAAAAAAAAARkEAAA2AQAAEo4JWpUw5z+ARarBfM/mPwAAAD+8AAAAAAAAAAEaBAAANgEAAApkfWKMPuc/+CeycyPe5j8AAAA/vAAAAAAAAAABGwQAADYBAACOS7Rxr1fnPyTdHgLc6eY/AAAAP7wAAAAAAAAAARwEAAA2AQAAFjPrgNJw5z8EZfBspvLmPwAAAD/LAAAAAAAAAAEdBAAANgEAAMpnNJVWkuc/nL8mtIL45j8AAAA/ywAAAAAAAAABHgQAADYBAABGJd+scLnnPzAaXfte/uY/AAAAP+sAAAAAAAAAAR8EAAA2AQAAtrj9zIHu5z8Soi5mKQfnPwAAAD/rAAAAAAAAAAEgBAAANgEAABoikPWJMeg/IN9sX6wb5z8AAAA/6wAAAAAAAAABIQQAADYBAACCiyIeknToP+LuDzVBLec/AAAAPwoBAAAAAAAAASIEAAA2AQAAIGxTQwSy6D+k/rIK1j7nPwAAAD8KAQAAAAAAAAEjBAAANgEAACARNWpB8ug/Zg5W4GpQ5z8AAAA/CgEAAAAAAAABJAQAADYBAACSpFOKUifpP3RLlNntZOc/AAAAPxoBAAAAAAAAASUEAAA2AQAAcCavozdR6T+MxRDM843nPwAAAD8aAQAAAAAAAAEmBAAANgEAADCFhK/EZOk/6C/q6GSl5z8AAAA/OQEAAAAAAAABJwQAADYBAAAwhYSvxGTpP+gv6uhkpec/AAAAPzkBAAAAAAAAASgEAAA2AQAAMIWEr8Rk6T/oL+roZKXnPwAAAD85AQAAAAAAAAEpBAAANgEAADCFhK/EZOk/6C/q6GSl5z8AAAA/SAEAAAAAAAABKgQAADYBAADmA5ERwwbqP6Z0xi1Nh+U/AAAAPwAAAAAAAAAAASsEAAA2AQAA5gOREcMG6j+mdMYtTYflPwAAAD8PAAAAAAAAAAEsBAAANgEAAOYDkRHDBuo/pnTGLU2H5T8AAAA/DwAAAAAAAAABLQQAADYBAAAUUaMWJA/qPxhbapqU+eU/AAAAPx8AAAAAAAAAAS4EAAA2AQAAbuvHIOYf6j/05IliLzTmPwAAAD8fAAAAAAAAAAEvBAAANgEAAGLBOyndLeo/aMnfcaZ05j8AAAA/PgAAAAAAAAABMAQAADYBAAAeIBE1akHqP9qtNYEdteY/AAAAPz4AAAAAAAAAATEEAAA2AQAAFPaEPWFP6j/ar4Pe7ebmPwAAAD9OAAAAAAAAAAEyBAAANgEAAArM+EVYXeo/ioQ2GNAV5z8AAAA/TgAAAAAAAAABMwQAADYBAAD+oWxOT2vqP8R24Z8LNuc/AAAAP04AAAAAAAAAATQEAAA2AQAAWDyRWBF86j+GhoR1oEfnPwAAAD9tAAAAAAAAAAE1BAAANgEAAOhNVF89h+o//GiMJ0dW5z8AAAA/bQAAAAAAAAABNgQAADYBAADeI8hnNJXqP7I78QNZU+c/AAAAP30AAAAAAAAAATcEAAA2AQAAnIKdc8Go6j+k/rIK1j7nPwAAAD99AAAAAAAAAAE4BAAANgEAACyUYHrts+o/1LHRO74Y5z8AAAA/jAAAAAAAAAABOQQAADYBAAC+pSOBGb/qP24KuiXK7OY/AAAAP4wAAAAAAAAAAToEAAA2AQAAsnuXiRDN6j/arTWBHbXmPwAAAD+sAAAAAAAAAAE7BAAANgEAAESNWpA82Oo/HJxETrhx5j8AAAA/rAAAAAAAAAABPAQAADYBAABy2myVneDqP/TkiWIvNOY/AAAAP6wAAAAAAAAAAT0EAAA2AQAAnid/mv7o6j+OPXJMOwjmPwAAAD+7AAAAAAAAAAE+BAAANgEAAALsL5zJ6+o/JpZaNkfc5T8AAAA/uwAAAAAAAAABPwQAADYBAAAC7C+cyevqPyyUDNl2quU/AAAAP9sAAAAAAAAAAUAEAAA2AQAAAuwvnMnr6j96v1mflHvlPwAAAD/bAAAAAAAAAAFBBAAANgEAAALsL5zJ6+o/YEXdrI5S5T8AAAA/6gAAAAAAAAABQgQAADYBAAAC7C+cyevqP9wllwFlL+U/AAAAP+oAAAAAAAAAAUMEAAA2AQAAaLDgnZTu6j/O6FgI4hrlPwAAAD/6AAAAAAAAAAFEBAAANgEAAGiw4J2U7uo/gru95PMX5T8AAAA/+gAAAAAAAAABRQQAADYBAADKdJGfX/HqP+pgh50XEuU/AAAAP/oAAAAAAAAAAUYEAAA2AQAAynSRn1/x6j+eM+x5KQ/lPwAAAD8ZAQAAAAAAAAFHBAAANgEAAGiw4J2U7uo/njPseSkP5T8AAAA/GQEAAAAAAAABSAQAADYBAADKdJGfX/HqP54z7HkpD+U/AAAAPxkBAAAAAAAAAUkEAAA2AQAAynSRn1/x6j+eM+x5KQ/lPwAAAD8ZAQAAAAAAAAFKBAAANgEAAMp0kZ9f8eo/njPseSkP5T8AAAA/GQEAAAAAAAABSwQAADYBAAD4waOkwPnqP0LNrhdZW+U/AAAAP0gBAAAAAAAAAUwEAAA2AQAAJA+2qSEC6z8wkr57pnjlPwAAAD9IAQAAAAAAAAFNBAAANgEAAO6XF623B+s/Sgw7bqyh5T8AAAA/ZwEAAAAAAAABTgQAADYBAAC2IHmwTQ3rP/rg7aeO0OU/AAAAP2cBAAAAAAAAAU8EAAA2AQAA4m2Lta4V6z9iiAW+gvzlPwAAAD93AQAAAAAAAAFQBAAANgEAABC7nboPHus/MtXmjJoi5j8AAAA/dwEAAAAAAAABUQQAADYBAAAEkRHDBizrP3gE0A1ZV+Y/AAAAP4YBAAAAAAAAAVIEAAA2AQAAMt4jyGc06z82FsFAvprmPwAAAD+GAQAAAAAAAAFTBAAANgEAAPhmhcv9Oes/rPoWUDXb5j8AAAA/pgEAAAAAAAABVAQAADYBAAAmtJfQXkLrP/IpANHzD+c/AAAAP6YBAAAAAAAAAVUEAAA2AQAA7jz50/RH6z8OpHzD+TjnPwAAAD+1AQAAAAAAAAFWBAAANgEAAO48+dP0R+s//GiMJ0dW5z8AAAA/tQEAAAAAAAABVwQAADYBAACMeEjSKUXrP3RLlNntZOc/AAAAP8UBAAAAAAAAAVgEAAA2AQAA7jz50/RH6z90S5TZ7WTnPwAAAD/FAQAAAAAAAAFZBAAANgEAAIx4SNIpRes/dEuU2e1k5z8AAAA/xQEAAAAAAAABWgQAADYBAACMeEjSKUXrP3RLlNntZOc/AAAAP8UBAAAAAAAAAVsEAAA2AQAAjHhI0ilF6z90S5TZ7WTnPwAAAD/kAQAAAAAAAAFcBAAANgEAAIx4SNIpRes/dEuU2e1k5z8AAAA/5AEAAAAAAAABXQQAADYBAABEQRiComfsP4JDXGSsneY/AAAAPwAAAAAAAAAAAV4EAAA2AQAAREEYgqJn7D+CQ1xkrJ3mPwAAAD8fAAAAAAAAAAFfBAAANgEAAERBGIKiZ+w/gkNcZKyd5j8AAAA/HwAAAAAAAAABYAQAADYBAABEQRiComfsP4JDXGSsneY/AAAAPy8AAAAAAAAAAWEEAAA2AQAAREEYgqJn7D+CQ1xkrJ3mPwAAAD8vAAAAAAAAAAFiBAAANgEAAKZg51wwKuw/rPoWUDXb5j8AAAA/PwAAAAAAAAABYwQAADYBAACGPWFP2BPsP0RT/zlBr+Y/AAAAPz8AAAAAAAAAAWQEAAA2AQAAhj1hT9gT7D9EU/85Qa/mPwAAAD9eAAAAAAAAAAFlBAAANgEAAIY9YU/YE+w/RFP/OUGv5j8AAAA/XgAAAAAAAAABZgQAADYBAACGPWFP2BPsP0RT/zlBr+Y/AAAAP14AAAAAAAAAAWcEAAA2AQAAsD4xRp+r7T9w+C7JiK/jPwAAAD8AAAAAAAAAAAFoBAAANgEAALA+MUafq+0/cPguyYiv4z8AAAA/DwAAAAAAAAABaQQAADYBAACwPjFGn6vtP3D4LsmIr+M/AAAAPw8AAAAAAAAAAWoEAAA2AQAA3uZhJMNz7T+k7CeulAHkPwAAAD8vAAAAAAAAAAFrBAAANgEAACCIjBg2YO0/KAxuWb4k5D8AAAA/LwAAAAAAAAABbAQAADYBAAAqshgQP1LtP5CzhW+yUOQ/AAAAPy8AAAAAAAAAAW0EAAA2AQAANtykB0hE7T9CiDiplH/kPwAAAD9OAAAAAAAAAAFuBAAANgEAAEAGMf9QNu0/HhJYcS+65D8AAAA/TgAAAAAAAAABbwQAADYBAAB2fc/7ujDtP/ybdznK9OQ/AAAAP14AAAAAAAAAAXAEAAA2AQAASjC99lko7T9SCJ+zCz7lPwAAAD9eAAAAAAAAAAFxBAAANgEAALD0bfgkK+0/xuz0woJ+5T8AAAA/XgAAAAAAAAABcgQAADYBAACkyuEAHDntPxpZHD3Ex+U/AAAAP30AAAAAAAAAAXMEAAA2AQAAmKBVCRNH7T/64jsFXwLmPwAAAD99AAAAAAAAAAF0BAAANgEAAFb/KhWgWu0/9OSJYi805j8AAAA/jAAAAAAAAAABdQQAADYBAADe5mEkw3PtP6a5PJwRY+Y/AAAAP4wAAAAAAAAAAXYEAAA2AQAAxpJJNbGP7T/s6CUd0JfmPwAAAD+cAAAAAAAAAAF3BAAANgEAACAtbj9zoO0/NhgPno7M5j8AAAA/nAAAAAAAAAABeAQAADYBAAAK2VVQYbztP17PyYkXCuc/AAAAP7sAAAAAAAAAAXkEAAA2AQAAWknuYhrb7T9mDlbgalDnPwAAAD+7AAAAAAAAAAF6BAAANgEAABqow26n7u0/Qph1qAWL5z8AAAA/uwAAAAAAAAABewQAADYBAABG9dVzCPftP/hsKOLnuec/AAAAP9sAAAAAAAAAAXwEAAA2AQAARvXVcwj37T8+nBFjpu7nPwAAAD/bAAAAAAAAAAF9BAAANgEAABqow26n7u0/7nDEnIgd6D8AAAA/2wAAAAAAAAABfgQAADYBAAC04xJt3OvtP1QY3LJ8Seg/AAAAP/oAAAAAAAAAAX8EAAA2AQAA7FqxaUbm7T8iZb2BlG/oPwAAAD/6AAAAAAAAAAGABAAANgEAAMANn2Tl3e0/qoQDLb6S6D8AAAA/+gAAAAAAAAABgQQAADYBAABkc3paI83tP+R2rrT5sug/AAAAPwkBAAAAAAAAAYIEAAA2AQAARFD0TMu27T864YfRasroPwAAAD8JAQAAAAAAAAGDBAAANgEAALxovT2one0/Sh7Gyu3e6D8AAAA/KQEAAAAAAAABhAQAADYBAABu+CQr737tPyqmlzW45+g/AAAAPykBAAAAAAAAAYUEAAA2AQAAhEw9GgFj7T9KHsbK7d7oPwAAAD84AQAAAAAAAAGGBAAANgEAAKTK4QAcOe0/iA4j9VjN6D8AAAA/OAEAAAAAAAABhwQAADYBAADylZjslxftPy6kSdjnteg/AAAAP0gBAAAAAAAAAYgEAAA2AQAApCUA2t747D+qhAMtvpLoPwAAAD9IAQAAAAAAAAGJBAAANgEAAIosBsSP1Ow/2DciXqZs6D8AAAA/WAEAAAAAAAABigQAADYBAADa97yvC7PsP0Tbnbn5NOg/AAAAP1gBAAAAAAAAAYsEAAA2AQAAttQ2orOc7D/iM4ajBQnoPwAAAD93AQAAAAAAAAGMBAAANgEAALbUNqKznOw/4jOGowUJ6D8AAAA/dwEAAAAAAAABjQQAADYBAAC21Dais5zsP+IzhqMFCeg/AAAAP3cBAAAAAAAAAY4EAAA2AQAAttQ2orOc7D/iM4ajBQnoPwAAAD+GAQAAAAAAAAGPBAAANgEAAKoFyYNtauw/KtmCRzuG5j8AAAA/AAAAAAAAAAABkAQAADYBAACqBcmDbWrsPyrZgkc7huY/AAAAPxAAAAAAAAAAAZEEAAA2AQAAqgXJg21q7D8q2YJHO4bmPwAAAD8QAAAAAAAAAAGSBAAANgEAAKoFyYNtauw/KtmCRzuG5j8AAAA/HwAAAAAAAAABkwQAADYBAACqBcmDbWrsPyrZgkc7huY/AAAAPx8AAAAAAAAAAZQEAAA2AQAAGpnno36f7D+CQ1xkrJ3mPwAAAD8+AAAAAAAAAAGVBAAANgEAALZ5GMnw3Ow/NhbBQL6a5j8AAAA/PgAAAAAAAAABlgQAADYBAABKML32WSjtP6C7ivnhlOY/AAAAPz4AAAAAAAAAAZcEAAA2AQAApm/DJ1l57T8q2YJHO4bmPwAAAD9OAAAAAAAAAAGYBAAANgEAAGRzelojze0/lH5MAF+A5j8AAAA/XgAAAAAAAAABmQQAADYBAACKO+KOuCPuPxycRE64ceY/AAAAP14AAAAAAAAAAZoEAAA2AQAAGvKGvCFv7j9ajKF4I2DmPwAAAD99AAAAAAAAAAGbBAAANgEAAPBJVt79pu4/Ipr28Oc/5j8AAAA/fQAAAAAAAAABnAQAADYBAADwSVbe/abuPyKa9vDnP+Y/AAAAP30AAAAAAAAAAZ0EAAA2AQAA8ElW3v2m7j8imvbw5z/mPwAAAD+cAAAAAAAAAAGeBAAANgEAAPBJVt79pu4/Ipr28Oc/5j8AAAA/nAAAAAAAAAABnwQAADYBAAAoxuhzdWbiPygyFdeqPLY/AAAAPwAAAAAAAAAAAaAEAAA2AQAAeDaBhi6F4j8QtPwpBLC1PwAAAD8fAAAAAAAAAAGhBAAANgEAAHg2gYYuheI/ELT8KQSwtT8AAAA/HwAAAAAAAAABogQAADYBAAB4NoGGLoXiPxC0/CkEsLU/AAAAPy8AAAAAAAAAAaMEAAA2AQAAeDaBhi6F4j8QtPwpBLC1PwAAAD8vAAAAAAAAAAGkBAAANgEAAHg2gYYuheI/ELT8KQSwtT8AAAA/LwAAAAAAAAABpQQAADYBAAB4NoGGLoXiPxC0/CkEsLU/AAAAPy8AAAAAAAAAAaYEAAA2AQAAeDaBhi6F4j8QtPwpBLC1PwAAAD9OAAAAAAAAAAGnBAAANgEAAHg2gYYuheI/ELT8KQSwtT8AAAA/TgAAAAAAAAABqAQAADYBAAB4NoGGLoXiPxC0/CkEsLU/AAAAP04AAAAAAAAAAakEAAA2AQAAeDaBhi6F4j8QtPwpBLC1PwAAAD9OAAAAAAAAAAGqBAAANgEAAHg2gYYuheI/ELT8KQSwtT8AAAA/TgAAAAAAAAABqwQAADYBAADaVVBhvEfiPwioW+UzCLM/AAAAP40AAAAAAAAAAawEAAA2AQAAHPd6VS804j9Q06irUdmyPwAAAD+NAAAAAAAAAAGtBAAANgEAACYhB004JuI/QFWQ/qpMsj8AAAA/nAAAAAAAAAABrgQAADYBAAAwS5NEQRjiPzDXd1EEwLE/AAAAP5wAAAAAAAAAAa8EAAA2AQAAoDnQPRUN4j9whKxqewSxPwAAAD/KAAAAAAAAAAGwBAAANgEAAH4WSjC99uE/sHBt2kWPsD8AAAA/ygAAAAAAAAABsQQAADYBAAD4LhMhmt3hP/BcLkoQGrA/AAAAP8oAAAAAAAAAAbIEAAA2AQAAckfcEXfE4T9wkt5ztUmvPwAAAD/qAAAAAAAAAAGzBAAANgEAAE4kVgQfruE/AGtgU0pfrj8AAAA/6gAAAAAAAAABtAQAADYBAAAAtL3xZY/hP3DFyYU46Kw/AAAAP/kAAAAAAAAAAbUEAAA2AQAAskMl36xw4T9QyZgr686rPwAAAD/5AAAAAAAAAAG2BAAANgEAAP4O3MooT+E/EM1n0Z21qj8AAAA/CQEAAAAAAAABtwQAADYBAADoFeK02SrhP2B6nOoU+qk/AAAAPwkBAAAAAAAAAbgEAAA2AQAANOGYoFUJ4T9Q/IM9bm2pPwAAAD8ZAQAAAAAAAAG5BAAANgEAAK75YZEy8OA/kCfRA4w+qT8AAAA/GQEAAAAAAAABugQAADYBAAD6xBh9rs7gP9DUBR0Dg6g/AAAAPzgBAAAAAAAAAbsEAAA2AQAA5MseZ1+q4D+g2NTCtWmnPwAAAD84AQAAAAAAAAG8BAAANgEAAKCFEkyvfeA/IDM+9aPypT8AAAA/OAEAAAAAAAABvQQAADYBAACIjBg2YFngPwA3DZtW2aQ/AAAAP1cBAAAAAAAAAb4EAAA2AQAACs9tHkYy4D+AD4966+6jPwAAAD9XAQAAAAAAAAG/BAAANgEAACIjhg1YFuA/8Gn4rNl3oj8AAAA/VwEAAAAAAAABwAQAADYBAADb3Hnyp+nfP4BCeoxujaE/AAAAP2cBAAAAAAAAAcEEAAA2AQAA52Ekw3Ob3z+AQnqMbo2hPwAAAD9nAQAAAAAAAAHCBAAANgEAACVebZCpR98/oHGW+D5FoD8AAAA/hgEAAAAAAAABwwQAADYBAAAv4xdhdfnePwCd475cFqA/AAAAP4YBAAAAAAAAAcQEAAA2AQAAhzN5Hb2J3j+AlDCwp7WePwAAAD+WAQAAAAAAAAHFBAAANgEAABH7eNZuFN4/4O6Z4pU+nT8AAAA/lgEAAAAAAAABxgQAADYBAACLbmCgDrvdP0D6BtSt8pk/AAAAP6UBAAAAAAAAAccEAAA2AQAAcdCEY4JW3T/AWD+sTmKXPwAAAD+lAQAAAAAAAAHIBAAANgEAALHMzTC4At0/wAlDa3iNlT8AAAA/xAEAAAAAAAAByQQAADYBAADzyBb+7a7cP4AR4bbdWpM/AAAAP8QBAAAAAAAAAcoEAAA2AQAA+03Bzrlg3D8gGX8CQyiRPwAAAD/UAQAAAAAAAAHLBAAANgEAAAPTa5+FEtw/gJQFg9mmjj8AAAA/1AEAAAAAAAABzAQAADYBAABFz7Rsu77bPwD3DAEt/Yo/AAAAP+QBAAAAAAAAAc0EAAA2AQAALTHZLy9a2z8ABkmY95eGPwAAAD/kAQAAAAAAAAHOBAAANgEAALn42Ojg5No/QGCyyuUghT8AAAA/AwIAAAAAAAABzwQAADYBAAChWv2rVIDaP8C6G/3TqYM/AAAAPwMCAAAAAAAAAdAEAAA2AQAATUWDcl4h2j9AHSN7JwCAPwAAAD8DAgAAAAAAAAHRBAAANgEAAMe4ajz+x9k/gJSvKD2Jfj8AAAA/EwIAAAAAAAAB0gQAADYBAAA9LFIGnm7ZP0AdI3snAIA/AAAAPxMCAAAAAAAAAdMEAAA2AQAAt5850D0V2T8A7xhbKxJ9PwAAAD8yAgAAAAAAAAHUBAAANgEAANN4/I8bq9g/AKTrvwckej8AAAA/MgIAAAAAAAAB1QQAADYBAACDY4JWJUzYP4CzJ1fSvnU/AAAAPzICAAAAAAAAAdYEAAA2AQAAbcWmGZnn1z+AaPq7rtByPwAAAD9RAgAAAAAAAAHXBAAANgEAAFUny9wMg9c/AMNj7pxZcT8AAAA/UQIAAAAAAAAB2AQAADYBAADLmrKmrCnXP4Bo+ruu0HI/AAAAP1ECAAAAAAAAAdkEAAA2AQAACZf7c+LV1j+AsydX0r51PwAAAD9wAgAAAAAAAAHaBAAANgEAAPH4HzdWcdY/AA6RicBHdD8AAAA/cAIAAAAAAAAB2wQAADYBAADZWkT6yQzWP4CzJ1fSvnU/AAAAP3ACAAAAAAAAAdwEAAA2AQAAv7xovT2o1T+ASYKNGZt7PwAAAD+QAgAAAAAAAAHdBAAANgEAAI/KdJGfX9U/AO8YWysSfT8AAAA/kAIAAAAAAAAB3gQAADYBAACZTx9iaxHVP0AdI3snAIA/AAAAP5ACAAAAAAAAAd8EAAA2AQAAf7FDJd+s1D8A7xhbKxJ9PwAAAD+fAgAAAAAAAAHgBAAANgEAANUBpeEmPdQ/gMK5SDl3gT8AAAA/nwIAAAAAAAAB4QQAADYBAAD12mehBNPTP8C6G/3TqYM/AAAAP74CAAAAAAAAAeIEAAA2AQAA2TyMZHhu0z8ABkmY95eGPwAAAD++AgAAAAAAAAHjBAAANgEAAFOwcy4YFdM/AAZJmPeXhj8AAAA/vgIAAAAAAAAB5AQAADYBAACVrLz7TcHSP8BQdjMbhok/AAAAP94CAAAAAAAAAeUEAAA2AQAACyCkxe1n0j/AQTqcUOuNPwAAAD/eAgAAAAAAAAHmBAAANgEAABWlTpa5GdI/gOfQaWJijz8AAAA/3gIAAAAAAAAB5wQAADYBAADBj9Rcw7rRP6DC5HUHhpE/AAAAP/0CAAAAAAAAAegEAAA2AQAAqfH4HzdW0T+AEeG23VqTPwAAAD/9AgAAAAAAAAHpBAAANgEAAJFTHeOq8dA/4AV0xcWmlj8AAAA//QIAAAAAAAAB6gQAADYBAACvLOCiiIfQP0BN0ro2rpo/AAAAPw0DAAAAAAAAAesEAAA2AQAA8SgpcL4z0D8A68o841eePwAAAD8NAwAAAAAAAAHsBAAANgEAAD4nXm2Qqc8/0G3HUoxeoT8AAAA/LAMAAAAAAAAB7QQAADYBAABOMbMOKA3PP4APj3rr7qM/AAAAPywDAAAAAAAAAe4EAAA2AQAAYjsIsL9wzj+A3KNoaFCmPwAAAD8sAwAAAAAAAAHvBAAANgEAAJZo416v6s0/MH5rkMfgqD8AAAA/SwMAAAAAAAAB8AQAADYBAAA2hPsGc1nNP5B2zURiE6s/AAAAP0sDAAAAAAAAAfEEAAA2AQAASo5QqAq9zD8gmny/GhetPwAAAD9LAwAAAAAAAAHyBAAANgEAAFqYpUmiIMw/cJLec7VJrz8AAAA/agMAAAAAAAAB8wQAADYBAACy6AYG6rDLP7iv+TCZ1bA/AAAAP2oDAAAAAAAAAfQEAAA2AQAAKlzuz4lXyz8w13dRBMCxPwAAAD9qAwAAAAAAAAH1BAAANgEAABK+EpP98so/UNOoq1HZsj8AAAA/egMAAAAAAAAB9gQAADYBAACKMfpcnZnKP4AOZlzyOLQ/AAAAP3oDAAAAAAAAAfcEAAA2AQAA3oFbGeUpyj9o30nwIYG1PwAAAD+ZAwAAAAAAAAH4BAAANgEAAHYYyfDc5sk/mFmT9xUntz8AAAA/mQMAAAAAAAAB+QQAADYBAACmwPnOAK/JPyj/KcUnnrg/AAAAP6kDAAAAAAAAAfoEAAA2AQAA8ouwunyNyT9QOud1yP25PwAAAD+pAwAAAAAAAAH7BAAANgEAAPKLsLp8jck/iHWkJmlduz8AAAA/uAMAAAAAAAAB/AQAADYBAAB+nXPBqJjJP2hGiLqYpbw/AAAAP7gDAAAAAAAAAf0EAAA2AQAApsD5zgCvyT/YrJIxV9a9PwAAAD/YAwAAAAAAAAH+BAAANgEAAHYYyfDc5sk/eJG1VbyTvz8AAAA/2AMAAAAAAAAB/wQAADYBAAAqTRIFYQjKP1RmOYOuecA/AAAAP9gDAAAAAAAAAQAFAAA2AQAA3oFbGeUpyj8cuQRqNzXBPwAAAD/3AwAAAAAAAAEBBQAANgEAAELr7UHtbMo/tFZjwgflwT8AAAA/9wMAAAAAAAABAgUAADYBAAAaQ71jyaTKP8TUe2+uccI/AAAAP/cDAAAAAAAAAQMFAAA2AQAAns/VmSn+yj/cUpQcVf7CPwAAAD8HBAAAAAAAAAEEBQAANgEAAN6QN+QNecs/yFrMkZbFwz8AAAA/BwQAAAAAAAABBQUAADYBAACqY1w1Hv/LPzhDvluuacQ/AAAAPyYEAAAAAAAAAQYFAAA2AQAABkhEjVqQzD9IwdYIVfbEPwAAAD8mBAAAAAAAAAEHBQAANgEAANIaad5qFs0/BNUVmYprxT8AAAA/NQQAAAAAAAABCAUAADYBAAC+EBQ907LNP+idwbd47MU/AAAAPzUEAAAAAAAAAQkFAAA2AQAArga/mztPzj+osQBIrmHGPwAAAD9FBAAAAAAAAAEKBQAANgEAAE4xsw4oDc8/vC8Z9VTuxj8AAAA/RQQAAAAAAAABCwUAADYBAABiSuR66L/PP6D4xBNDb8c/AAAAP2QEAAAAAAAAAQwFAAA2AQAAgTrsduo+0D8EoiqHB83HPwAAAD9kBAAAAAAAAAENBQAANgEAAJnYx7N2o9A/PJYjbBMfyD8AAAA/ZAQAAAAAAAABDgUAADYBAACxdqPwAgjRP/Bq1qX1Tcg/AAAAP3QEAAAAAAAAAQ8FAAA2AQAAXSZCNLt30T/I9PVtkIjIPwAAAD90BAAAAAAAAAEQBQAANgEAAPGByIhhA9I/KJ5b4VTmyD8AAAA/kwQAAAAAAAABEQUAADYBAAAtQyrTRX7SPwgoe6nvIMk/AAAAP5MEAAAAAAAAARIFAAA2AQAA+RVPJFYE0z/ksZpxilvJPwAAAD+TBAAAAAAAAAETBQAANgEAADPXsG46f9M/5LGacYpbyT8AAAA/sgQAAAAAAAABFAUAADYBAACpD7G1iPTTPzwcdI77csk/AAAAP7IEAAAAAAAAARUFAAA2AQAA49ASAG1v1D+4/C3j0U/JPwAAAD+yBAAAAAAAAAEWBQAANgEAAD+1+lepANU/uPwt49FPyT8AAAA/xQQAAAAAAAABFwUAADYBAABD/72lI4HVP+SxmnGKW8k/AAAAP8UEAAAAAAAAARgFAAA2AQAAEdLi9jMH1j/ksZpxilvJPwAAAD/FBAAAAAAAAAEZBQAANgEAAH8K4z2CfNY/uPwt49FPyT8AAAA/1AQAAAAAAAABGgUAADYBAAC9y0SIZvfWP2CSVMZgOMk/AAAAP9QEAAAAAAAAARsFAAA2AQAAZ3vjyx5n1z/ccg4bNxXJPwAAAD/0BAAAAAAAAAEcBQAANgEAADVOCB0v7dc/pH4VNivDyD8AAAA/9AQAAAAAAAABHQUAADYBAABvD2pnE2jYP9QzgsTjzsg/AAAAPwMFAAAAAAAAAR4FAAA2AQAAcVkttY3o2D8A6e5SnNrIPwAAAD8DBQAAAAAAAAEfBQAANgEAAFWAavWvUtk/AOnuUpzayD8AAAA/EwUAAAAAAAABIAUAADYBAABtHkYyPLfZP6R+FTYrw8g/AAAAPxMFAAAAAAAAASEFAAA2AQAATUWDcl4h2j98yaincrfIPwAAAD8yBQAAAAAAAAEiBQAANgEAAPv0IbYWkdo/+Kli/EiUyD8AAAA/MgUAAAAAAAABIwUAADYBAAD9PuUDkRHbP/Bq1qX1Tcg/AAAAPzIFAAAAAAAAASQFAAA2AQAA/4ioUQuS2z9oS5D6yyrIPwAAAD9RBQAAAAAAAAElBQAANgEAAKk4R5XDAdw/YAwEpHjkxz8AAAA/UQUAAAAAAAABJgUAADYBAABV6OXYe3HcPyQYC79sksc/AAAAP1EFAAAAAAAAAScFAAA2AQAAxyDmH8rm3D/4Yp4wtIbHPwAAAD9xBQAAAAAAAAEoBQAANgEAAAXiR2quYd0/oPjEE0Nvxz8AAAA/cQUAAAAAAAABKQUAADYBAACrkeatZtHdP0iO6/bRV8c/AAAAP3EFAAAAAAAAASoFAAA2AQAA51JI+EpM3j+YuTi97yjHPwAAAD+ABQAAAAAAAAErBQAANgEAAG/fYC6rpd4/vC8Z9VTuxj8AAAA/gAUAAAAAAAABLAUAADYBAABTBp5uzQ/fP7TwjJ4BqMY/AAAAP58FAAAAAAAAAS0FAAA2AQAAwz6etRuF3z98/JO59VXGPwAAAD+fBQAAAAAAAAEuBQAANgEAANvcefKn6d8/QAib1OkDxj8AAAA/nwUAAAAAAAABLwUAADYBAABERgwbsCzgPwwUou/dscU/AAAAP78FAAAAAAAAATAFAAA2AQAAGJ7bPIxk4D80ioInQ3fFPwAAAD+/BQAAAAAAAAExBQAANgEAAF7k51c8keA/KEv20O8wxT8AAAA/vwUAAAAAAAABMgUAADYBAAAG76R0t8DgP0jB1ghV9sQ/AAAAP84FAAAAAAAAATMFAAA2AQAASDWxj2ft4D9AgkqyAbDEPwAAAD/OBQAAAAAAAAE0BQAANgEAAOgV4rTZKuE/rCN4sIRGxD8AAAA/7gUAAAAAAAABNQUAADYBAAAWCNbgd3PhP5ylXwPeucM/AAAAP+4FAAAAAAAAATYFAAA2AQAATiRWBB+u4T80vW05xhXDPwAAAD/9BQAAAAAAAAE3BQAANgEAAFrzwyJl4OE/xNR7b65xwj8AAAA//QUAAAAAAAABOAUAADYBAAAE/oA/4A/iP3xiat37ksE/AAAAPw0GAAAAAAAAATkFAAA2AQAArgg+XFs/4j/YhX8u2JzAPwAAAD8NBgAAAAAAAAE6BQAANgEAALjXq3qhceI/YNQQUsLAvj8AAAA/LAYAAAAAAAABOwUAADYBAADQ0KWQ8JXiP/AeCpotu7s/AAAAPywGAAAAAAAAATwFAAA2AQAAhAXvpHS34j9orF7enuK3PwAAAD8sBgAAAAAAAAE9BQAANgEAAOjJn6Y/uuI/aFHBWPhlsz8AAAA/SwYAAAAAAAABPgUAADYBAADoyZ+mP7riP2hRwVj4ZbM/AAAAP0sGAAAAAAAAAT8FAAA2AQAA6Mmfpj+64j9oUcFY+GWzPwAAAD9LBgAAAAAAAAFABQAANgEAAOjJn6Y/uuI/aFHBWPhlsz8AAAA/WwYAAAAAAAABQQUAADYBAAAg5ow5Y86IP8QOvR41x+s/AAAAPwAAAAAAAAAAAUIFAAA2AQAA4LMqYeJohz+aWVCQfLvrPwAAAD8fAAAAAAAAAAFDBQAANgEAAOCzKmHiaIc/mllQkHy76z8AAAA/HwAAAAAAAAABRAUAADYBAADgsyph4miHP5pZUJB8u+s/AAAAPy8AAAAAAAAAAUUFAAA2AQAA4LMqYeJohz+aWVCQfLvrPwAAAD8vAAAAAAAAAAFGBQAANgEAAOCzKmHiaIc/mllQkHy76z8AAAA/LwAAAAAAAAABRwUAADYBAADgsyph4miHP5pZUJB8u+s/AAAAPy8AAAAAAAAAAUgFAAA2AQAA4LMqYeJohz+aWVCQfLvrPwAAAD9OAAAAAAAAAAFJBQAANgEAAOCzKmHiaIc/mllQkHy76z8AAAA/TgAAAAAAAAABSgUAADYBAABg66H/3tKBP8ASWdnVKuw/AAAAP14AAAAAAAAAAUsFAAA2AQAAYNJwkx4ggT8munDvyVbsPwAAAD99AAAAAAAAAAFMBQAANgEAAGC5PydebYA/mJ7G/kCX7D8AAAA/fQAAAAAAAAABTQUAADYBAABg0nCTHiCBP1qwtzGm2uw/AAAAP40AAAAAAAAAAU4FAAA2AQAAYLk/J15tgD+sHN+r5yPtPwAAAD+cAAAAAAAAAAFPBQAANgEAAGDrof/e0oE/AIkGJilt7T8AAAA/nAAAAAAAAAABUAUAADYBAACANjVEIOuDP+5PZOdGvO0/AAAAP5wAAAAAAAAAAVEFAAA2AQAAwIHIiGEDhj9Q+claCxruPwAAAD+8AAAAAAAAAAFSBQAANgEAACDmjDljzog//s/K8b167j8AAAA/vAAAAAAAAAABUwUAADYBAABAGO8R5DOKPzLEw9bJzO4/AAAAP7wAAAAAAAAAAVQFAAA2AQAAQDEgfqTmij/y1bQJLxDvPwAAAD/bAAAAAAAAAAFVBQAANgEAAGBKUepkmYs/wCKW2EY27z8AAAA/2wAAAAAAAAABVgUAADYBAACAY4JWJUyMP4IyOa7bR+8/AAAAP9sAAAAAAAAAAVcFAAA2AQAAQDEgfqTmij8cjW/1t03vPwAAAD/rAAAAAAAAAAFYBQAANgEAAEAxIH6k5oo/HI1v9bdN7z8AAAA/6wAAAAAAAAABWQUAADYBAABAMSB+pOaKPxyNb/W3Te8/AAAAPwoBAAAAAAAAAVoFAAA2AQAAQDEgfqTmij8cjW/1t03vPwAAAD8KAQAAAAAAAAFbBQAANgEAAGDrof/e0oE/ulkdpWo47T8AAAA/AAAAAAAAAAABXAUAADYBAABg66H/3tKBP7pZHaVqOO0/AAAAPyAAAAAAAAAAAV0FAAA2AQAAYOuh/97SgT+6WR2lajjtPwAAAD8gAAAAAAAAAAFeBQAANgEAAGDrof/e0oE/ulkdpWo47T8AAAA/IAAAAAAAAAABXwUAADYBAABg66H/3tKBP7pZHaVqOO0/AAAAPzQAAAAAAAAAAWAFAAA2AQAAAHiUFDjfeT/Qkr/jTOnsPwAAAD80AAAAAAAAAAFhBQAANgEAAACq9uy4RHs/eCjmxtvR7D8AAAA/NAAAAAAAAAABYgUAADYBAAAAqvbsuER7Pxy+DKpquuw/AAAAP0MAAAAAAAAAAWMFAAA2AQAAgEAddjt1fz96JphpC6DsPwAAAD9DAAAAAAAAAAFkBQAANgEAAIA2NUQg64M/9AZSvuF87D8AAAA/YwAAAAAAAAABZQUAADYBAABAMSB+pOaKPwhCQlqUX+w/AAAAP2MAAAAAAAAAAWYFAAA2AQAAkDtP/jT9kT+u12g9I0jsPwAAAD9yAAAAAAAAAAFnBQAANgEAABAE2F84k5c/CkD0/MMt7D8AAAA/cgAAAAAAAAABaAUAADYBAACw/sKZvI6eP9BNSXWIDew/AAAAP4IAAAAAAAAAAWkFAAA2AQAAaLbKTnCYoj/EEAt8BfnrPwAAAD+CAAAAAAAAAAFqBQAANgEAALgzwGsyFqY/euNvWBf26z8AAAA/oQAAAAAAAAABawUAADYBAAC4UXgBhLSoP8QQC3wF+es/AAAAP6EAAAAAAAAAAWwFAAA2AQAAOOMXYXX5qj888xIurAfsPwAAAD+hAAAAAAAAAAFtBQAANgEAAJhbhlSmi6w//gK2A0EZ7D8AAAA/wAAAAAAAAAABbgUAADYBAADYusPbFmutP6KaKkSgM+w/AAAAP8AAAAAAAAAAAW8FAAA2AQAAeEfcEXfErT9EMp+E/03sPwAAAD/AAAAAAAAAAAFwBQAANgEAACgB0PbGl60/XqwbdwV37D8AAAA/4AAAAAAAAAABcQUAADYBAADIoZJvVrisP05xK9tSlOw/AAAAP+AAAAAAAAAAAXIFAAA2AQAAaCkkfCUmqz/SkHGGfLfsPwAAAD/gAAAAAAAAAAFzBQAANgEAADjekDfkDak/Zu31Kinv7D8AAAA//wAAAAAAAAABdAUAADYBAAAIk/3yovWmP4Jnch0vGO0/AAAAP/8AAAAAAAAAAXUFAAA2AQAAiAFek7GwpD/Y0Us6oC/tPwAAAD//AAAAAAAAAAF2BQAANgEAAOgpshgQP6I/1NOZl3Bh7T8AAAA/HgEAAAAAAAABdwUAADYBAACo3h7UziagP1rz30KahO0/AAAAPx4BAAAAAAAAAXgFAAA2AQAAkMxgwTspnT9oMB48HZntPwAAAD8eAQAAAAAAAAF5BQAANgEAAND0tEaat5o/4BIm7sOn7T8AAAA/LgEAAAAAAAABegUAADYBAADQwlJuGVKZP1j1LaBqtu0/AAAAPy4BAAAAAAAAAXsFAAA2AQAAMDY6OLn4mD8MyJJ8fLPtPwAAAD9NAQAAAAAAAAF8BQAANgEAADA2Oji5+Jg/oiLJw1i57T8AAAA/TQEAAAAAAAABfQUAADYBAAAwNjo4ufiYP6IiycNYue0/AAAAP00BAAAAAAAAAX4FAAA2AQAAEEBIi9vPnD+iIsnDWLntPwAAAD9dAQAAAAAAAAF/BQAANgEAAOgkK+9+U6A/KkDBEbKq7T8AAAA/XQEAAAAAAAABgAUAADYBAADoKbIYED+iP5blisrVpO0/AAAAP3wBAAAAAAAAAYEFAAA2AQAAWLtReAGEpD/gEibuw6ftPwAAAD98AQAAAAAAAAGCBQAANgEAANhlIkSze6c/KkDBEbKq7T8AAAA/jAEAAAAAAAABgwUAADYBAACIPc6+VO2pP8Ka91iOsO0/AAAAP4wBAAAAAAAAAYQFAAA2AQAAGOieigblrD+iIsnDWLntPwAAAD+bAQAAAAAAAAGFBQAANgEAANi/SgWoVq8/ZDJsme3K7T8AAAA/mwEAAAAAAAABhgUAADYBAAA8v+KJxIqwP3JvqpJw3+0/AAAAP7oBAAAAAAAAAYcFAAA2AQAAjB4gETVqsT/2jvA9mgLuPwAAAD+6AQAAAAAAAAGIBQAANgEAAHwUy2+dBrI/qGOjd3wx7j8AAAA/ugEAAAAAAAABiQUAADYBAADkfV2YpUmyPw4Lu41wXe4/AAAAP9oBAAAAAAAAAYoFAAA2AQAApDdRffUcsj9YOqQOL5LuPwAAAD/aAQAAAAAAAAGLBQAANgEAAByrOEeVw7E/vOG7JCO+7j8AAAA/2gEAAAAAAAABjAUAADYBAABM2BP2hD2xP7jjCYLz7+4/AAAAP+kBAAAAAAAAAY0FAAA2AQAAPL/iicSKsD+05VffwyHvPwAAAD/pAQAAAAAAAAGOBQAANgEAAAjtJbSX0K4/zl/U0clK7z8AAAA/CQIAAAAAAAABjwUAADYBAAB4QlXo5dirP8Ak5DUXaO8/AAAAPwkCAAAAAAAAAZAFAAA2AQAA+JeEHDThqD84B+znvXbvPwAAAD8JAgAAAAAAAAGRBQAANgEAACinpzXSvKU/YrxYdnaC7z8AAAA/KAIAAAAAAAABkgUAADYBAACo/NZpIMWiP0REKuFAi+8/AAAAPygCAAAAAAAAAZMFAAA2AQAAsBf0BX1Bnz+CNIcLrHnvPwAAAD8oAgAAAAAAAAGUBQAANgEAADBPa6R5q5k/KMqt7jpi7z8AAAA/VQIAAAAAAAABlQUAADYBAABQLCzlliGVPxyNb/W3Te8/AAAAP1UCAAAAAAAAAZYFAAA2AQAAcCIeknRKkT8MUDH8NDnvPwAAAD9VAgAAAAAAAAGXBQAANgEAAGBKUepkmYs//hLzArIk7z8AAAA/dAIAAAAAAAABmAUAADYBAAAAzVvNohuIP3rzrFeIAe8/AAAAP3QCAAAAAAAAAZkFAAA2AQAAAM1bzaIbiD8UTJVBlNXuPwAAAD90AgAAAAAAAAGaBQAANgEAAGB8s8Ll/ow/aHWUquF07j8AAAA/lAIAAAAAAAABmwUAADYBAABgfLPC5f6MP2h1lKrhdO4/AAAAP5QCAAAAAAAAAZwFAAA2AQAAYHyzwuX+jD9odZSq4XTuPwAAAD+UAgAAAAAAAAGdBQAANgEAAGB8s8Ll/ow/aHWUquF07j8AAAA/owIAAAAAAAABngUAADYBAAAcANre+LK3P+YOijMjRO0/AAAAPwAAAAAAAAAAAZ8FAAA2AQAAHADa3viytz/mDoozI0TtPwAAAD8PAAAAAAAAAAGgBQAANgEAABwA2t74src/5g6KMyNE7T8AAAA/DwAAAAAAAAABoQUAADYBAADMr3gisSK4P+5PZOdGvO0/AAAAPw8AAAAAAAAAAaIFAAA2AQAANBkLS7lluD9iNLr2vfztPwAAAD8uAAAAAAAAAAGjBQAANgEAABwPtqkhArk/AM58lO1I7j8AAAA/LgAAAAAAAAABpAUAADYBAACkm87fgVu5P/rRGE+OrO4/AAAAPz0AAAAAAAAAAaUFAAA2AQAANCjnFeK0uT/GIEh7dgTvPwAAAD89AAAAAAAAAAGmBQAANgEAADQo5xXitLk/zl/U0clK7z8AAAA/TQAAAAAAAAABpwUAADYBAAA0KOcV4rS5P0REKuFAi+8/AAAAP00AAAAAAAAAAagFAAA2AQAA7OHa+jGIuT+q60H3NLfvPwAAAD9sAAAAAAAAAAGpBQAANgEAAOzh2voxiLk/mLBRW4LU7z8AAAA/bAAAAAAAAAABqgUAADYBAADMvlTt2XG5P3g4I8ZM3e8/AAAAP2wAAAAAAAAAAasFAAA2AQAA7OHa+jGIuT94OCPGTN3vPwAAAD9sAAAAAAAAAAGsBQAANgEAADQo5xXitLk/eDgjxkzd7z8AAAA/iwAAAAAAAAABrQUAADYBAADc14VZmiS6P3g4I8ZM3e8/AAAAP4sAAAAAAAAAAa4FAAA2AQAA3NeFWZokuj94OCPGTN3vPwAAAD+LAAAAAAAAAAGvBQAANgEAAFxzelojzbs/zGEiL5p87z8AAAA/qwAAAAAAAAABsAUAADYBAAA8X9AX9AW9PxyNb/W3Te8/AAAAP6sAAAAAAAAAAbEFAAA2AQAAhLS4/cyBvj9KQI4moCfvPwAAAD/KAAAAAAAAAAGyBQAANgEAADR9iK1FpL8/Wnt+wlIK7z8AAAA/ygAAAAAAAAABswUAADYBAAA+abhJD5DAP7jjCYLz7+4/AAAAP8oAAAAAAAAAAbQFAAA2AQAAKl9jqHcswT+eaY2P7cbuPwAAAD/aAAAAAAAAAAG1BQAANgEAAF6bGiKQ9cE/WDqkDi+S7j8AAAA/2gAAAAAAAAABtgUAADYBAABemxoikPXBP1g6pA4vku4/AAAAP/kAAAAAAAAAAbcFAAA2AQAAXpsaIpD1wT9YOqQOL5LuPwAAAD/5AAAAAAAAAAG4BQAANgEAAF6bGiKQ9cE/WDqkDi+S7j8AAAA/+QAAAAAAAAABuQUAADYBAACe/97SkcDEPzgFnortRO8/AAAAPwAAAAAAAAAAAboFAAA2AQAAnv/e0pHAxD84BZ6K7UTvPwAAAD8QAAAAAAAAAAG7BQAANgEAAJ7/3tKRwMQ/OAWeiu1E7z8AAAA/EAAAAAAAAAABvAUAADYBAACe/97SkcDEPzgFnortRO8/AAAAPy8AAAAAAAAAAb0FAAA2AQAAnv/e0pHAxD84BZ6K7UTvPwAAAD8vAAAAAAAAAAG+BQAANgEAAC4Rotm9y8Q/1ls4Fynn7j8AAAA/LwAAAAAAAAABvwUAADYBAACe/97SkcDEPxpKR+TDo+4/AAAAP04AAAAAAAAAAcAFAAA2AQAADu4bzGW1xD/C3R9qglruPwAAAD9OAAAAAAAAAAHBBQAANgEAAA7uG8xltcQ/QryLYYgF7j8AAAA/TgAAAAAAAAABwgUAADYBAADCImXg6dbEP1j1LaBqtu0/AAAAP14AAAAAAAAAAcMFAAA2AQAAwiJl4OnWxD8SxPbB20/tPwAAAD9eAAAAAAAAAAHEBQAANgEAAOJF6+1B7cQ/SHXHlfP37D8AAAA/fQAAAAAAAAABxQUAADYBAAByV670bfjEPzw2Oz+gsew/AAAAP30AAAAAAAAAAcYFAAA2AQAATq99FkowxT8Uf4BTF3TsPwAAAD99AAAAAAAAAAHHBQAANgEAAI71iTH6XMU/ZKrNGTVF7D8AAAA/nAAAAAAAAAAByAUAADYBAADSO5ZMqonFP8ASWdnVKuw/AAAAP5wAAAAAAAAAAckFAAA2AQAA9l4cWgKgxT/+ArYDQRnsPwAAAD+cAAAAAAAAAAHKBQAANgEAADqlKHWyzMU/aKh/vGQT7D8AAAA/vAAAAAAAAAABywUAADYBAABayK6CCuPFP2iof7xkE+w/AAAAP7wAAAAAAAAAAcwFAAA2AQAAeus0kGL5xT9oqH+8ZBPsPwAAAD+8AAAAAAAAAAHNBQAANgEAAC4gfqTmGsY/GH0y9kZC7D8AAAA/ywAAAAAAAAABzgUAADYBAAB2Zoq/lkfGP+jJE8VeaOw/AAAAP8sAAAAAAAAAAc8FAAA2AQAAKpvT0xppxj/EUzON+aLsPwAAAD/rAAAAAAAAAAHQBQAANgEAACIWKQNPt8Y/0JK/40zp7D8AAAA/6wAAAAAAAAAB0QUAADYBAADGxcdGByfHP3AsgoF8Ne0/AAAAP/oAAAAAAAAAAdIFAAA2AQAAUlLgfGeAxz9a899CmoTtPwAAAD/6AAAAAAAAAAHTBQAANgEAAP4Bf8Af8Mc/KEIPb4Lc7T8AAAA/CgEAAAAAAAAB1AUAADYBAAA2w+AKBGvIP1w2CFSOLu4/AAAAPwoBAAAAAAAAAdUFAAA2AQAATmG8R5DPyD8qhTeAdobuPwAAAD8pAQAAAAAAAAHWBQAANgEAAGr/l4QcNMk/yh76HabS7j8AAAA/KQEAAAAAAAAB1wUAADYBAABieu2zUILJP9JdhnT5GO8/AAAAPykBAAAAAAAAAdgFAAA2AQAANtK81Sy6yT+CMjmu20fvPwAAAD85AQAAAAAAAAHZBQAANgEAAOoGBuqw28k/oKy1oOFw7z8AAAA/OQEAAAAAAAAB2gUAADYBAADC43/cWMXJP67p85lkhe8/AAAAP1gBAAAAAAAAAdsFAAA2AQAAdhjJ8NzmyT9w+ZZv+ZbvPwAAAD9YAQAAAAAAAAHcBQAANgEAAHYYyfDc5sk/cPmWb/mW7z8AAAA/aAEAAAAAAAAB3QUAADYBAAB2GMnw3ObJP3D5lm/5lu8/AAAAP2gBAAAAAAAAAd4FAAA2AQAAdhjJ8NzmyT9w+ZZv+ZbvPwAAAD93AQAAAAAAAAHfBQAANgEAAIZSJ8vcDMM/5lMAoucf7j8AAAA/AAAAAAAAAAAB4AUAADYBAACGUifL3AzDP+ZTAKLnH+4/AAAAPx8AAAAAAAAAAeEFAAA2AQAAhlIny9wMwz/mUwCi5x/uPwAAAD8fAAAAAAAAAAHiBQAANgEAAIZSJ8vcDMM/5lMAoucf7j8AAAA/HwAAAAAAAAAB4wUAADYBAADyT0CP2VDEP+6SjPg6Zu4/AAAAPy8AAAAAAAAAAeQFAAA2AQAABmlx+5kDxT+E7cI/F2zuPwAAAD8vAAAAAAAAAAHlBQAANgEAAMq263ve18U/hO3CPxds7j8AAAA/TgAAAAAAAAAB5gUAADYBAABCOa8Qp83GP3awhEaUV+4/AAAAP04AAAAAAAAAAecFAAA2AQAAIqqvnkO4xz/UGBAGNT3uPwAAAD9eAAAAAAAAAAHoBQAANgEAACKqr55DuMc/1BgQBjU97j8AAAA/XgAAAAAAAAAB6QUAADYBAAAiqq+eQ7jHP9QYEAY1Pe4/AAAAP14AAAAAAAAAAeoFAAA2AQAAIqqvnkO4xz/UGBAGNT3uPwAAAD99AAAAAAAAAAHrBQAANgEAACegx2woLtA/uhSnNqZc7D8AAAA/AAAAAAAAAAAB7AUAADYBAABGrAg+XFvPPya6cO/JVuw/AAAAPyAAAAAAAAAAAe0FAAA2AQAARqwIPlxbzz8munDvyVbsPwAAAD8gAAAAAAAAAAHuBQAANgEAABJwUcRDks4/NvVgi3w57D8AAAA/IAAAAAAAAAAB7wUAADYBAAAmeqZl2/XNP8xPl9JYP+w/AAAAPy8AAAAAAAAAAfAFAAA2AQAApnI4AEdOzT/4BARhEUvsPwAAAD8vAAAAAAAAAAHxBQAANgEAAG6x1rVi08w/nJx4oXBl7D8AAAA/TgAAAAAAAAAB8gUAADYBAAAy8HRrfljMP4xhiAW+guw/AAAAP04AAAAAAAAAAfMFAAA2AQAAqmNcNR7/yz/EUzON+aLsPwAAAD9eAAAAAAAAAAH0BQAANgEAAGIdUBpu0ss/4s2vf//L7D8AAAA/XgAAAAAAAAAB9QUAADYBAAAe10P/vaXLP0h1x5Xz9+w/AAAAP24AAAAAAAAAAfYFAAA2AQAAsugGBuqwyz/Y0Us6oC/tPwAAAD9uAAAAAAAAAAH3BQAANgEAAPYuEyGa3cs/Lj5ztOF47T8AAAA/jQAAAAAAAAAB+AUAADYBAAB+uytX+jbMP/yMouDJ0O0/AAAAP40AAAAAAAAAAfkFAAA2AQAAunyNod6xzD+oY6N3fDHuPwAAAD+NAAAAAAAAAAH6BQAANgEAAHrKByIjhs0/omc/Mh2V7j8AAAA/rAAAAAAAAAAB+wUAADYBAACuBr+bO0/OP2y2bl4F7e4/AAAAP6wAAAAAAAAAAfwFAAA2AQAAJomCMARFzz+iqmdDET/vPwAAAD+sAAAAAAAAAAH9BQAANgEAAD3031s6EtA/gjSHC6x57z8AAAA/ywAAAAAAAAAB/gUAADYBAACNCVqVMHHQP67p85lkhe8/AAAAP8sAAAAAAAAAAf8FAAA2AQAATQ0RyPrE0D8Yj71SiH/vPwAAAD/LAAAAAAAAAAEABgAANgEAACFl4OnW/NA/zl/U0clK7z8AAAA/2wAAAAAAAAABAQYAADYBAAAhZeDp1vzQP85f1NHJSu8/AAAAP9sAAAAAAAAAAQIGAAA2AQAAIWXg6db80D/OX9TRyUrvPwAAAD/6AAAAAAAAAAEDBgAANgEAACFl4OnW/NA/zl/U0clK7z8AAAA/+gAAAAAAAAABBAYAADYBAAC/VO3ZcYnSP0Qyn4T/Tew/AAAAPwAAAAAAAAAAAQUGAAA2AQAAv1Tt2XGJ0j9EMp+E/03sPwAAAD8fAAAAAAAAAAEGBgAANgEAAL9U7dlxidI/RDKfhP9N7D8AAAA/HwAAAAAAAAABBwYAADYBAADhd3PnyZ/SP1quadTVqOw/AAAAPx8AAAAAAAAAAQgGAAA2AQAA4Xdz58mf0j8s+0qj7c7sPwAAAD8+AAAAAAAAAAEJBgAANgEAAOF3c+fJn9I/0JK/40zp7D8AAAA/PgAAAAAAAAABCgYAADYBAAA7Epjxi7DSP6DfoLJkD+0/AAAAPz4AAAAAAAAAAQsGAAA2AQAAlay8+03B0j8yPCVXEUftPwAAAD9OAAAAAAAAAAEMBgAANgEAANfyyBb+7dI/hKhM0VKQ7T8AAAA/TgAAAAAAAAABDQYAADYBAABTsHMuGBXTP9wUdEuU2e0/AAAAP20AAAAAAAAAAQ4GAAA2AQAAl/Z/SchB0z+K63TiRjruPwAAAD9tAAAAAAAAAAEPBgAANgEAABG0KmHiaNM/wN9tx1KM7j8AAAA/bQAAAAAAAAABEAYAADYBAADH6HN1ZorTP2B5MGWC2O4/AAAAP40AAAAAAAAAAREGAAA2AQAAeR29ieqr0z9quLy71R7vPwAAAD+NAAAAAAAAAAESBgAANgEAAJtAQ5dCwtM/SELcg3BZ7z8AAAA/jQAAAAAAAAABEwYAADYBAAD12mehBNPTP8xhIi+afO8/AAAAP6wAAAAAAAAAARQGAAA2AQAAA6rVv0oF1D/6Fo+9UojvPwAAAD+sAAAAAAAAAAEVBgAANgEAAAOq1b9KBdQ/+haPvVKI7z8AAAA/rAAAAAAAAAABFgYAADYBAAADqtW/SgXUP/oWj71SiO8/AAAAP6wAAAAAAAAAARcGAAA2AQAAA6rVv0oF1D/6Fo+9UojvPwAAAD+7AAAAAAAAAAEYBgAANgEAADUwUIfdTtU/Boe4yFg77T8AAAA/AAAAAAAAAAABGQYAADYBAAA1MFCH3U7VPwaHuMhYO+0/AAAAPxAAAAAAAAAAARoGAAA2AQAA5RrWTefv1D+Kpv5zgl7tPwAAAD8QAAAAAAAAAAEbBgAANgEAAH+xQyXfrNQ/DsZEH6yB7T8AAAA/IAAAAAAAAAABHAYAADYBAAAbSLH81mnUP0q476bnoe0/AAAAPyAAAAAAAAAAAR0GAAA2AQAAs94e1M4m1D8MyJJ8fLPtPwAAAD8/AAAAAAAAAAEeBgAANgEAAIXsKqgw3tM/GgXRdf/H7T8AAAA/PwAAAAAAAAABHwYAADYBAAD9XxJy0ITTP7BfB73bze0/AAAAPz8AAAAAAAAAASAGAAA2AQAAGznVMa4a0z+Q59gnptbtPwAAAD9OAAAAAAAAAAEhBgAANgEAAFs1Hv/jxtI/CMrg2Uzl7T8AAAA/TgAAAAAAAAABIgYAADYBAABlusjPr3jSP6AkFyEp6+0/AAAAP24AAAAAAAAAASMGAAA2AQAAj2L5rdNA0j/qUbJEF+7tPwAAAD9uAAAAAAAAAAEkBgAANgEAABWlTpa5GdI/FAcf08/57T8AAAA/fQAAAAAAAAABJQYAADYBAADxgciIYQPSP/aO8D2aAu4/AAAAP30AAAAAAAAAASYGAAA2AQAAl+ejfp/y0T+sYVUarP/tPwAAAD+MAAAAAAAAAAEnBgAANgEAAM9eQnsJ7dE/FAcf08/57T8AAAA/jAAAAAAAAAABKAYAADYBAADPXkJ7Ce3RP2I0uva9/O0/AAAAP6sAAAAAAAAAASkGAAA2AQAApbYRneUk0j+sYVUarP/tPwAAAD+rAAAAAAAAAAEqBgAANgEAAEOXQsJXYtI/9o7wPZoC7j8AAAA/qwAAAAAAAAABKwYAADYBAABviTbu9arSP0K8i2GIBe4/AAAAP7sAAAAAAAAAASwGAAA2AQAAMY3tIMD+0j+4npMTLxTuPwAAAD+7AAAAAAAAAAEtBgAANgEAAEsryV1MY9M/xtvRDLIo7j8AAAA/2gAAAAAAAAABLgYAADYBAAC9Y8mkmtjTP0z7F7jbS+4/AAAAP9oAAAAAAAAAAS8GAAA2AQAAL5zJ6+hN1D+0oi/Oz3fuPwAAAD/qAAAAAAAAAAEwBgAANgEAAEc6pSh1stQ/OMJ1efma7j8AAAA/6gAAAAAAAAABMQYAADYBAADRxr1e1QvVP9xZ6rlYte4/AAAAP/kAAAAAAAAAATIGAAA2AQAAAbmxinNU1T/oliiz28nuPwAAAD/5AAAAAAAAAAEzBgAANgEAAJ2Z4q/lkdU/cLQgATW77j8AAAA/GQEAAAAAAAABNAYAADYBAABPzivEabPVP+BXnFyIg+4/AAAAPxkBAAAAAAAAATUGAAA2AQAAT84rxGmz1T/gV5xciIPuPwAAAD8ZAQAAAAAAAAE2BgAANgEAAE/OK8Rps9U/4FecXIiD7j8AAAA/GQEAAAAAAAABNwYAADYBAABPzivEabPVP+BXnFyIg+4/AAAAPygBAAAAAAAAATgGAAA2AQAAc0pR6mSZ1z+q2baa83nsPwAAAD8AAAAAAAAAAAE5BgAANgEAAHNKUepkmdc/qtm2mvN57D8AAAA/HwAAAAAAAAABOgYAADYBAABzSlHqZJnXP6rZtprzeew/AAAAPx8AAAAAAAAAATsGAAA2AQAAc0pR6mSZ1z+q2baa83nsPwAAAD8fAAAAAAAAAAE8BgAANgEAAHNKUepkmdc/qtm2mvN57D8AAAA/PgAAAAAAAAABPQYAADYBAABzSlHqZJnXP6rZtprzeew/AAAAPz4AAAAAAAAAAT4GAAA2AQAAc0pR6mSZ1z+q2baa83nsPwAAAD8+AAAAAAAAAAE/BgAANgEAAHNKUepkmdc/qtm2mvN57D8AAAA/TgAAAAAAAAABQAYAADYBAABzSlHqZJnXP6rZtprzeew/AAAAP04AAAAAAAAAAUEGAAA2AQAAc0pR6mSZ1z+q2baa83nsPwAAAD9OAAAAAAAAAAFCBgAANgEAAHNKUepkmdc/qtm2mvN57D8AAAA/TgAAAAAAAAABQwYAADYBAABN7ONZu1HYPzrAJxwpae4/AAAAPwAAAAAAAAAAAUQGAAA2AQAATezjWbtR2D86wCccKWnuPwAAAD8PAAAAAAAAAAFFBgAANgEAAE3s41m7Udg/OsAnHClp7j8AAAA/DwAAAAAAAAABRgYAADYBAABN7ONZu1HYPzrAJxwpae4/AAAAPy4AAAAAAAAAAUcGAAA2AQAATezjWbtR2D86wCccKWnuPwAAAD8uAAAAAAAAAAFIBgAANgEAAOI1GQtLueE/1o4jKayF7D8AAAA/AAAAAAAAAAABSQYAADYBAADiNRkLS7nhP9aOIymshew/AAAAPxAAAAAAAAAAAUoGAAA2AQAA4jUZC0u54T/WjiMprIXsPwAAAD8QAAAAAAAAAAFLBgAANgEAAOI1GQtLueE/1o4jKayF7D8AAAA/HwAAAAAAAAABTAYAADYBAADiNRkLS7nhP9aOIymshew/AAAAPx8AAAAAAAAAAU0GAAA2AQAA4jUZC0u54T/WjiMprIXsPwAAAD8fAAAAAAAAAAFOBgAANgEAAOI1GQtLueE/1o4jKayF7D8AAAA/HwAAAAAAAAABTwYAADYBAADiNRkLS7nhP9aOIymshew/AAAAPz4AAAAAAAAAAVAGAAA2AQAAMKaxHQTY4T/8RyxyBfXsPwAAAD9eAAAAAAAAAAFRBgAANgEAAPguEyGa3eE/gmdyHS8Y7T8AAAA/XgAAAAAAAAABUgYAADYBAAAkfCUm++XhP1zxkeXJUu0/AAAAP14AAAAAAAAAAVMGAAA2AQAAUsk3K1zu4T9a899CmoTtPwAAAD9tAAAAAAAAAAFUBgAANgEAAOLa+jGI+eE/7k9k50a87T8AAAA/bQAAAAAAAAABVQYAADYBAAA8dR88SgriPzR/TWgF8e0/AAAAP40AAAAAAAAAAVYGAAA2AQAAMEuTREEY4j+aJmV++RzuPwAAAD+NAAAAAAAAAAFXBgAANgEAAIrlt04DKeI/TPsXuNtL7j8AAAA/jQAAAAAAAAABWAYAADYBAADif9xYxTniPxpI+Ybzce4/AAAAP6wAAAAAAAAAAVkGAAA2AQAA2lVQYbxH4j9YOqQOL5LuPwAAAD+sAAAAAAAAAAFaBgAANgEAAGpnE2joUuI/ZHfiB7Km7j8AAAA/rAAAAAAAAAABWwYAADYBAAA08HRrfljiP5AsT5Zqsu4/AAAAP8sAAAAAAAAAAVwGAAA2AQAAzivEabNV4j+QLE+WarLuPwAAAD/LAAAAAAAAAAFdBgAANgEAADTwdGt+WOI/kCxPlmqy7j8AAAA/ywAAAAAAAAABXgYAADYBAADOK8Rps1XiP5AsT5Zqsu4/AAAAP8sAAAAAAAAAAV8GAAA2AQAANPB0a35Y4j/A323HUozuPwAAAD/qAAAAAAAAAAFgBgAANgEAAJa0JW1JW+I/0BpeYwVv7j8AAAA/6gAAAAAAAAABYQYAADYBAACWtCVtSVviP5Yos9vJTu4/AAAAP/oAAAAAAAAAAWIGAAA2AQAANPB0a35Y4j/mUwCi5x/uPwAAAD/6AAAAAAAAAAFjBgAANgEAAGpnE2joUuI/NH9NaAXx7T8AAAA/GQEAAAAAAAABZAYAADYBAACWtCVtSVviP+ASJu7Dp+0/AAAAPxkBAAAAAAAAAWUGAAA2AQAAjIqZdUBp4j9sLtDeTGftPwAAAD8ZAQAAAAAAAAFmBgAANgEAAIJgDX43d+I/jqSwFrIs7T8AAAA/OAEAAAAAAAABZwYAADYBAADc+jGI+YfiP5KiYrnh+uw/AAAAPzgBAAAAAAAAAWgGAAA2AQAAbAz1jiWT4j+YoBRcEcnsPwAAAD84AQAAAAAAAAFpBgAANgEAAP4duJVRnuI/bOlZcIiL7D8AAAA/SAEAAAAAAAABagYAADYBAACQL3ucfaniP4Ii/K5qPOw/AAAAP0gBAAAAAAAAAWsGAAA2AQAAkC97nH2p4j+CIvyuajzsPwAAAD9nAQAAAAAAAAFsBgAANgEAAJAve5x9qeI/giL8rmo87D8AAAA/ZwEAAAAAAAABbQYAADYBAACQL3ucfaniP4Ii/K5qPOw/AAAAP2cBAAAAAAAAAW4GAAA2AQAAzt+BWxnl4z9yb6qScN/tPwAAAD8AAAAAAAAAAAFvBgAANgEAAM7fgVsZ5eM/cm+qknDf7T8AAAA/EAAAAAAAAAABcAYAADYBAADO34FbGeXjP3JvqpJw3+0/AAAAPxAAAAAAAAAAAXEGAAA2AQAAzt+BWxnl4z9yb6qScN/tPwAAAD8fAAAAAAAAAAFyBgAANgEAAM7fgVsZ5eM/cm+qknDf7T8AAAA/HwAAAAAAAAABcwYAADYBAADO34FbGeXjP3JvqpJw3+0/AAAAPx8AAAAAAAAAAXQGAAA2AQAAzt+BWxnl4z9yb6qScN/tPwAAAD8fAAAAAAAAAAF1BgAANgEAAM7fgVsZ5eM/cm+qknDf7T8AAAA/PwAAAAAAAAABdgYAADYBAADO34FbGeXjP3JvqpJw3+0/AAAAPz8AAAAAAAAAAXcGAAA2AQAAzt+BWxnl4z9yb6qScN/tPwAAAD8/AAAAAAAAAAF4BgAANgEAAM7fgVsZ5eM/cm+qknDf7T8AAAA/PwAAAAAAAAABeQYAADYBAACyunyNod7lP3ycq4yC6Oo/AAAAPwAAAAAAAAAAAXoGAAA2AQAAsrp8jaHe5T98nKuMgujqPwAAAD8gAAAAAAAAAAF7BgAANgEAALK6fI2h3uU/fJyrjILo6j8AAAA/IAAAAAAAAAABfAYAADYBAAB2nvxp+qPlPz6sTmIX+uo/AAAAPyAAAAAAAAAAAX0GAAA2AQAAVnt2XKKN5T9qYbvwzwXrPwAAAD8vAAAAAAAAAAF+BgAANgEAAPzgUVLgfOU/mhYof4gR6z8AAAA/LwAAAAAAAAABfwYAADYBAAA+gnxGU2nlPx42biqyNOs/AAAAP0MAAAAAAAAAAYAGAAA2AQAAHF/2OPtS5T+E3YVApmDrPwAAAD9DAAAAAAAAAAGBBgAANgEAAPo7cCujPOU/ft/TnXaS6z8AAAA/QwAAAAAAAAABggYAADYBAACgoUsh4SvlP1xp82URzes/AAAAP1MAAAAAAAAAAYMGAAA2AQAArMvXGOod5T+mmNzmzwHsPwAAAD9jAAAAAAAAAAGEBgAANgEAAOJCdhVUGOU/zE+X0lg/7D8AAAA/YwAAAAAAAAABhQYAADYBAADiQnYVVBjlP9aOIymshew/AAAAP3IAAAAAAAAAAYYGAAA2AQAArMvXGOod5T8OgxwOuNfsPwAAAD9yAAAAAAAAAAGHBgAANgEAAKChSyHhK+U/jqSwFrIs7T8AAAA/kgAAAAAAAAABiAYAADYBAAD6O3ArozzlP3hrDtjPe+0/AAAAP5IAAAAAAAAAAYkGAAA2AQAAUtaUNWVN5T/uT2TnRrztPwAAAD+SAAAAAAAAAAGKBgAANgEAABI1akHyYOU/FAcf08/57T8AAAA/sQAAAAAAAAABiwYAADYBAAA0WPBOSnflPzy+2b5YN+4/AAAAP7EAAAAAAAAAAYwGAAA2AQAA8LbFWteK5T+0oi/Oz3fuPwAAAD+xAAAAAAAAAAGNBgAANgEAAILIiGEDluU/kCxPlmqy7j8AAAA/0AAAAAAAAAABjgYAADYBAAAU2ktoL6HlP6qmy4hw2+4/AAAAP9AAAAAAAAAAAY8GAAA2AQAA3GKta8Wm5T/GIEh7dgTvPwAAAD/QAAAAAAAAAAGQBgAANgEAAHae/Gn6o+U/tOVX38Mh7z8AAAA/4AAAAAAAAAABkQYAADYBAACCyIhhA5blPwxQMfw0Oe8/AAAAP+AAAAAAAAAAAZIGAAA2AQAAjvIUWQyI5T9mugoZplDvPwAAAD//AAAAAAAAAAGTBgAANgEAAAYL3knpbuU/3pwSy0xf7z8AAAA//wAAAAAAAAABlAYAADYBAACAI6c6xlXlP8Ak5DUXaO8/AAAAPw8BAAAAAAAAAZUGAAA2AQAAXgAhLW4/5T8KUn9ZBWvvPwAAAD8PAQAAAAAAAAGWBgAANgEAABCQiBq1IOU/Vn8affNt7z8AAAA/HgEAAAAAAAABlwYAADYBAABeWz8GMf/kP6CstaDhcO8/AAAAPx4BAAAAAAAAAZgGAAA2AQAAGBUz64DS5D8KUn9ZBWvvPwAAAD89AQAAAAAAAAGZBgAANgEAAAxGxcw6oOQ/KMqt7jpi7z8AAAA/PQEAAAAAAAABmgYAADYBAADI/7ixinPkP96cEstMX+8/AAAAPz0BAAAAAAAAAZsGAAA2AQAADKHjpf1f5D/enBLLTF/vPwAAAD9NAQAAAAAAAAGcBgAANgEAAAyh46X9X+Q/3pwSy0xf7z8AAAA/TQEAAAAAAAABnQYAADYBAAAMoeOl/V/kP96cEstMX+8/AAAAP00BAAAAAAAAAZ4GAAA2AQAADKHjpf1f5D/enBLLTF/vPwAAAD9sAQAAAAAAAAGfBgAANgEAAFgRfLi2fuQ/FAcf08/57T8AAAA/AAAAAAAAAAABoAYAADYBAABYEXy4tn7kPxQHH9PP+e0/AAAAPw8AAAAAAAAAAaEGAAA2AQAAWBF8uLZ+5D8UBx/Tz/ntPwAAAD8PAAAAAAAAAAGiBgAANgEAAFgRfLi2fuQ/FAcf08/57T8AAAA/LgAAAAAAAAABowYAADYBAABYEXy4tn7kPxQHH9PP+e0/AAAAPy4AAAAAAAAAAaQGAAA2AQAAWBF8uLZ+5D8UBx/Tz/ntPwAAAD8uAAAAAAAAAAGlBgAANgEAAJQt/NtdueQ/FAcf08/57T8AAAA/PQAAAAAAAAABpgYAADYBAAAYFTPrgNLkPxQHH9PP+e0/AAAAPz0AAAAAAAAAAacGAAA2AQAABMEa/G7u5D8UBx/Tz/ntPwAAAD9cAAAAAAAAAAGoBgAANgEAAFIxsw4oDeU/FAcf08/57T8AAAA/XAAAAAAAAAABqQYAADYBAABqKq0kdzHlP/aO8D2aAu4/AAAAP1wAAAAAAAAAAaoGAAA2AQAAgCOnOsZV5T9CvIthiAXuPwAAAD98AAAAAAAAAAGrBgAANgEAAF6lAlSrf+U/JERdzFIO7j8AAAA/fAAAAAAAAAABrAYAADYBAAA0/dF1h7flP7iekxMvFO4/AAAAP4sAAAAAAAAAAa0GAAA2AQAADFWhl2Pv5T+sYVUarP/tPwAAAD+LAAAAAAAAAAGuBgAANgEAAE6brbITHOY/oCQXISnr7T8AAAA/mwAAAAAAAAABrwYAADYBAABOm62yExzmP6AkFyEp6+0/AAAAP5sAAAAAAAAAAbAGAAA2AQAATputshMc5j+gJBchKevtPwAAAD+bAAAAAAAAAAGxBgAANgEAAE6brbITHOY/oCQXISnr7T8AAAA/qgAAAAAAAAABsgYAADYBAABGfn7FE4npP04stWyOuOs/AAAAPwAAAAAAAAAAAbMGAAA2AQAARn5+xROJ6T9OLLVsjrjrPwAAAD8eAAAAAAAAAAG0BgAANgEAAEZ+fsUTiek/Tiy1bI646z8AAAA/HgAAAAAAAAABtQYAADYBAABGfn7FE4npP04stWyOuOs/AAAAPz0AAAAAAAAAAbYGAAA2AQAARn5+xROJ6T9OLLVsjrjrPwAAAD89AAAAAAAAAAG3BgAANgEAAEZ+fsUTiek/Tiy1bI646z8AAAA/PQAAAAAAAAABuAYAADYBAABGfn7FE4npP04stWyOuOs/AAAAPz0AAAAAAAAAAbkGAAA2AQAAXtKWtCVt6T9oqH+8ZBPsPwAAAD9NAAAAAAAAAAG6BgAANgEAAOAU7JwLRuk/giL8rmo87D8AAAA/XAAAAAAAAAABuwYAADYBAAAKvRx7Lw7pP3wkSgw7buw/AAAAP1wAAAAAAAAAAbwGAAA2AQAA0KCcV4jT6D+k2wT4w6vsPwAAAD98AAAAAAAAAAG9BgAANgEAAJqEHDThmOg/HMBaBzvs7D8AAAA/iwAAAAAAAAABvgYAADYBAAAo8f0T0GPoP46ksBayLO0/AAAAP4sAAAAAAAAAAb8GAAA2AQAAgOZA91Q06D9sLtDeTGftPwAAAD+LAAAAAAAAAAHABgAANgEAADygNNykB+g/KkDBEbKq7T8AAAA/mwAAAAAAAAABwQYAADYBAACUlXe/KdjnP6AkFyEp6+0/AAAAP5sAAAAAAAAAAcIGAAA2AQAAUE9rpHmr5z96rjbpwyXuPwAAAD+6AAAAAAAAAAHDBgAANgEAAP7e0pHAjOc/LIPpIqZU7j8AAAA/ugAAAAAAAAABxAYAADYBAACmRK6H/nvnP9AaXmMFb+4/AAAAP7oAAAAAAAAAAcUGAAA2AQAAsG46fwdu5z+UKgE5moDuPwAAAD/KAAAAAAAAAAHGBgAANgEAALBuOn8Hbuc/KoU3gHaG7j8AAAA/ygAAAAAAAAABxwYAADYBAACwbjp/B27nPyqFN4B2hu4/AAAAP8oAAAAAAAAAAcgGAAA2AQAAsG46fwdu5z8qhTeAdobuPwAAAD/pAAAAAAAAAAHJBgAANgEAALBuOn8Hbuc/KoU3gHaG7j8AAAA/6QAAAAAAAAABygYAADYBAADKZzSVVpLnP/7PyvG9eu4/AAAAP/kAAAAAAAAAAcsGAAA2AQAAWHn3m4Kd5z9odZSq4XTuPwAAAD8IAQAAAAAAAAHMBgAANgEAABbYzKcPsec//s/K8b167j8AAAA/CAEAAAAAAAABzQYAADYBAAA6+1K1Z8fnP+BXnFyIg+4/AAAAPygBAAAAAAAAAc4GAAA2AQAAIqc6xlXj5z8qhTeAdobuPwAAAD8oAQAAAAAAAAHPBgAANgEAANbbg9rZBOg/WDqkDi+S7j8AAAA/NwEAAAAAAAAB0AYAADYBAABSmS7y8yvoP66kfSugqe4/AAAAPzcBAAAAAAAAAdEGAAA2AQAANBuKC9lV6D9wtCABNbvuPwAAAD9HAQAAAAAAAAHSBgAANgEAANolRyhUheg/yh76HabS7j8AAAA/RwEAAAAAAAAB0wYAADYBAADm9LRGmrfoP2y2bl4F7e4/AAAAP2YBAAAAAAAAAdQGAAA2AQAA8sMiZeDp6D+mqBnmQA3vPwAAAD9mAQAAAAAAAAHVBgAANgEAANRFfn7FE+k/4JrEbXwt7z8AAAA/ZgEAAAAAAAAB1gYAADYBAAC0x9mXqj3pPzgFnortRO8/AAAAP3YBAAAAAAAAAdcGAAA2AQAABDhyqmNc6T+Ub3enXlzvPwAAAD92AQAAAAAAAAHYBgAANgEAACRb+Le7cuk/6tlQxM9z7z8AAAA/lQEAAAAAAAAB2QYAADYBAAC0bLu+533pP0REKuFAi+8/AAAAP5UBAAAAAAAAAdoGAAA2AQAAtGy7vud96T8GVM221ZzvPwAAAD+lAQAAAAAAAAHbBgAANgEAALRsu77nfek/BlTNttWc7z8AAAA/pQEAAAAAAAAB3AYAADYBAAC0bLu+533pPwZUzbbVnO8/AAAAP6UBAAAAAAAAAd0GAAA2AQAAtGy7vud96T8GVM221ZzvPwAAAD+lAQAAAAAAAAHeBgAANgEAALRsu77nfek/BlTNttWc7z8AAAA/tAEAAAAAAAAB3wYAADYBAAA6Y86YM+bqP3hrDtjPe+0/AAAAPwAAAAAAAAAAAeAGAAA2AQAA1J4dl2jj6j86e7GtZI3tPwAAAD8pAAAAAAAAAAHhBgAANgEAANSeHZdo4+o/OnuxrWSN7T8AAAA/KQAAAAAAAAAB4gYAADYBAADUnh2XaOPqPzp7sa1kje0/AAAAPzgAAAAAAAAAAeMGAAA2AQAA1J4dl2jj6j86e7GtZI3tPwAAAD84AAAAAAAAAAHkBgAANgEAAKhRC5IH2+o/KEIPb4Lc7T8AAAA/WAAAAAAAAAAB5QYAADYBAADUnh2XaOPqP9gWwqhkC+4/AAAAP1gAAAAAAAAAAeYGAAA2AQAA1J4dl2jj6j8eRqspI0DuPwAAAD9YAAAAAAAAAAHnBgAANgEAADpjzpgz5uo/Gkj5hvNx7j8AAAA/ZwAAAAAAAAAB6AYAADYBAABosOCdlO7qP0T/s3J8r+4/AAAAP2cAAAAAAAAAAekGAAA2AQAALjlCoSr06j9CAQLQTOHuPwAAAD+GAAAAAAAAAAHqBgAANgEAAMJKBahW/+o/8tW0CS8Q7z8AAAA/hgAAAAAAAAAB6wYAADYBAADulxettwfrP3b1+rRYM+8/AAAAP5YAAAAAAAAAAewGAAA2AQAAUFzIroIK6z/OX9TRyUrvPwAAAD+WAAAAAAAAAAHtBgAANgEAABzlKbIYEOs/SELcg3BZ7z8AAAA/pgAAAAAAAAAB7gYAADYBAAB+qdqz4xLrP96cEstMX+8/AAAAP6YAAAAAAAAAAe8GAAA2AQAA4m2Lta4V6z/enBLLTF/vPwAAAD+mAAAAAAAAAAHwBgAANgEAAHJ/TrzaIOs/3pwSy0xf7z8AAAA/pgAAAAAAAAAB8QYAADYBAAA8CLC/cCbrP2a6ChmmUO8/AAAAP8UAAAAAAAAAAfIGAAA2AQAAzBlzxpwx6z9WfcwfIzzvPwAAAD/FAAAAAAAAAAHzBgAANgEAAMLv5s6TP+s/ari8u9Ue7z8AAAA/5AAAAAAAAAAB9AYAADYBAABSAarVv0rrP5hr2+y9+O4/AAAAP+QAAAAAAAAAAfUGAAA2AQAASNcd3rZY6z+eaY2P7cbuPwAAAD/0AAAAAAAAAAH2BgAANgEAAKJxQuh4aes/lCoBOZqA7j8AAAA/9AAAAAAAAAAB9wYAADYBAAAygwXvpHTrP4rrdOJGOu4/AAAAPxMBAAAAAAAAAfgGAAA2AQAAKFl595uC6z/2jvA9mgLuPwAAAD8TAQAAAAAAAAH5BgAANgEAAFami/z8ius/sF8HvdvN7T8AAAA/EwEAAAAAAAAB+gYAADYBAACC850BXpPrP2gwHjwdme0/AAAAPzIBAAAAAAAAAfsGAAA2AQAAEgVhCIqe6z9MtqFJF3DtPwAAAD8yAQAAAAAAAAH8BgAANgEAANJjNhQXsus/EsT2wdtP7T8AAAA/MgEAAAAAAAAB/QYAADYBAAD+sEgZeLrrP1C0U+xGPu0/AAAAP1IBAAAAAAAAAf4GAAA2AQAAKP5aHtnC6z9wLIKBfDXtPwAAAD9SAQAAAAAAAAH/BgAANgEAACj+Wh7Zwus/2NFLOqAv7T8AAAA/UgEAAAAAAAABAAcAADYBAADyhrwhb8jrP9jRSzqgL+0/AAAAP3EBAAAAAAAAAQEHAAA2AQAAVkttIzrL6z/Y0Us6oC/tPwAAAD9xAQAAAAAAAAECBwAANgEAAFZLbSM6y+s/2NFLOqAv7T8AAAA/cQEAAAAAAAABAwcAADYBAABWS20jOsvrP9jRSzqgL+0/AAAAP3EBAAAAAAAAAQQHAAA2AQAAVkttIzrL6z/Y0Us6oC/tPwAAAD9xAQAAAAAAAAEFBwAANgEAAFZLbSM6y+s/2NFLOqAv7T8AAAA/cQEAAAAAAAABBgcAADYBAABWS20jOsvrP9jRSzqgL+0/AAAAP5ABAAAAAAAAAQcHAAA2AQAAjsILIKTF6z/wTRaKdortPwAAAD+gAQAAAAAAAAEIBwAANgEAAI7CCyCkxes/tl25Xwuc7T8AAAA/vwEAAAAAAAABCQcAADYBAADyhrwhb8jrP3htXDWgre0/AAAAP78BAAAAAAAAAQoHAAA2AQAAgph/KJvT6z/O1zVSEcXtPwAAAD+/AQAAAAAAAAELBwAANgEAABaqQi/H3us/cm+qknDf7T8AAAA/3gEAAAAAAAABDAcAADYBAACkuwU28+nrP6xhVRqs/+0/AAAAP94BAAAAAAAAAQ0HAAA2AQAAnJF5Pur36z/mUwCi5x/uPwAAAD/eAQAAAAAAAAEOBwAANgEAALy0/0tCDuw/4FVO/7dR7j8AAAA//QEAAAAAAAABDwcAADYBAADg14VZmiTsP8DfbcdSjO4/AAAAP/0BAAAAAAAAARAHAAA2AQAAAPsLZ/I67D/cWeq5WLXuPwAAAD/9AQAAAAAAAAERBwAANgEAALxZ4XJ/Tuw/9NNmrF7e7j8AAAA/DQIAAAAAAAABEgcAADYBAAAY9AV9QV/sP8YgSHt2BO8/AAAAPw0CAAAAAAAAARMHAAA2AQAA1lLbiM5y7D/+EvMCsiTvPwAAAD8sAgAAAAAAAAEUBwAANgEAADDt/5KQg+w/wCKW2EY27z8AAAA/LAIAAAAAAAABFQcAADYBAAAmw3Obh5HsPwxQMfw0Oe8/AAAAPzwCAAAAAAAAARYHAAA2AQAAttQ2orOc7D/gmsRtfC3vPwAAAD88AgAAAAAAAAEXBwAANgEAALbUNqKznOw/4JrEbXwt7z8AAAA/PAIAAAAAAAABGAcAADYBAAC21Dais5zsP+CaxG18Le8/AAAAP0wCAAAAAAAAARkHAAA2AQAAttQ2orOc7D/gmsRtfC3vPwAAAD9MAgAAAAAAAAEaBwAANgEAANxBgP2FM+0/ClJ/WQVr7z8AAAA/AAAAAAAAAAABGwcAADYBAADcQYD9hTPtPwpSf1kFa+8/AAAAPx8AAAAAAAAAARwHAAA2AQAA3EGA/YUz7T8KUn9ZBWvvPwAAAD8fAAAAAAAAAAEdBwAANgEAANxBgP2FM+0/ClJ/WQVr7z8AAAA/HwAAAAAAAAABHgcAADYBAADMchLfPwHtP3T3SBIpZe8/AAAAPy8AAAAAAAAAAR8HAAA2AQAAzHIS3z8B7T9090gSKWXvPwAAAD8vAAAAAAAAAAEgBwAANgEAAMxyEt8/Ae0/dPdIEill7z8AAAA/LwAAAAAAAAABIQcAADYBAADMchLfPwHtP3T3SBIpZe8/AAAAP04AAAAAAAAAASIHAAA2AQAAQLru8LbF7j96nvnpUhrrPwAAAD8AAAAAAAAAAAEjBwAANgEAAEC67vC2xe4/ep756VIa6z8AAAA/DwAAAAAAAAABJAcAADYBAABAuu7wtsXuP3qe+elSGus/AAAAPw8AAAAAAAAAASUHAAA2AQAAamIfz9qN7j8Avj+VfD3rPwAAAD8vAAAAAAAAAAEmBwAANgEAAOR66L+3dO4/zgohZJRj6z8AAAA/LwAAAAAAAAABJwcAADYBAACM4MO19WPuP6yUQCwvnus/AAAAPy8AAAAAAAAAASgHAAA2AQAAXpOxsJRb7j9cafNlEc3rPwAAAD9OAAAAAAAAAAEpBwAANgEAAPrOAK/JWO4/0E1JdYgN7D8AAAA/TgAAAAAAAAABKgcAADYBAABek7GwlFvuP5BfOqjtUOw/AAAAP14AAAAAAAAAASsHAAA2AQAAVGkluYtp7j+Ynsb+QJfsPwAAAD9eAAAAAAAAAAEsBwAANgEAABDI+sQYfe4/hmUkwF7m7D8AAAA/bQAAAAAAAAABLQcAADYBAADQJtDQpZDuPwaHuMhYO+0/AAAAP20AAAAAAAAAAS4HAAA2AQAAVg4H4Mip7j/wTRaKdortPwAAAD99AAAAAAAAAAEvBwAANgEAALCoK+qKuu4//Iyi4MnQ7T8AAAA/fQAAAAAAAAABMAcAADYBAABuBwH2F87uP9gWwqhkC+4/AAAAP5wAAAAAAAAAATEHAAA2AQAA/hjE/EPZ7j8AznyU7UjuPwAAAD+cAAAAAAAAAAEyBwAANgEAAGLddP4O3O4/wN9tx1KM7j8AAAA/rAAAAAAAAAABMwcAADYBAADGoSUA2t7uP8oe+h2m0u4/AAAAP6wAAAAAAAAAATQHAAA2AQAAKmbWAaXh7j8wxhE0mv7uPwAAAD+7AAAAAAAAAAE1BwAANgEAAP4YxPxD2e4/lG0pSo4q7z8AAAA/uwAAAAAAAAABNgcAADYBAAAIQ1D0TMvuPxyNb/W3Te8/AAAAP9sAAAAAAAAAATcHAAA2AQAAsKgr6oq67j/AJOQ1F2jvPwAAAD/bAAAAAAAAAAE4BwAANgEAACrB9Npnoe4/gjSHC6x57z8AAAA/2wAAAAAAAAABOQcAADYBAACi2b3LRIjuP67p85lkhe8/AAAAP/oAAAAAAAAAAToHAAA2AQAAVGkluYtp7j+u6fOZZIXvPwAAAD/6AAAAAAAAAAE7BwAANgEAAGq9PaidTe4/zGEiL5p87z8AAAA/+gAAAAAAAAABPAcAADYBAAAaTaWV5C7uPzgH7Oe9du8/AAAAPwkBAAAAAAAAAT0HAAA2AQAAAlSrf5UK7j+y56U8lFPvPwAAAD8JAQAAAAAAAAE+BwAANgEAAAJUq3+VCu4/suelPJRT7z8AAAA/KQEAAAAAAAABPwcAADYBAAACVKt/lQruP7LnpTyUU+8/AAAAPykBAAAAAAAAAUAHAAA2AQAAAlSrf5UK7j+y56U8lFPvPwAAAD8pAQAAAAAAAAFBBwAANgEAAHCdBlIsv+0/rGFVGqz/7T8AAAA/AAAAAAAAAAABQgcAADYBAABwnQZSLL/tP6xhVRqs/+0/AAAAPxAAAAAAAAAAAUMHAAA2AQAAzNwMgysQ7j9ucfjvQBHuPwAAAD8QAAAAAAAAAAFEBwAANgEAAO6kdLfAZu4/xtvRDLIo7j8AAAA/HwAAAAAAAAABRQcAADYBAADa9T3v68LuPzy+2b5YN+4/AAAAPx8AAAAAAAAAAUYHAAA2AQAAbqziHFUO7z8AznyU7UjuPwAAAD89AAAAAAAAAAFHBwAANgEAADraJUcoVO8/4FVO/7dR7j8AAAA/PQAAAAAAAAABSAcAADYBAADMkMp0kZ/vP5Yos9vJTu4/AAAAPz0AAAAAAAAAAUkHAAA2AQAAMvpcnZni7z+aJmV++RzuPwAAAD9dAAAAAAAAAAFKBwAANgEAADL6XJ2Z4u8/miZlfvkc7j8AAAA/XQAAAAAAAAABSwcAADYBAAAy+lydmeLvP5omZX75HO4/AAAAP10AAAAAAAAAAUwHAAA2AQAAMvpcnZni7z+aJmV++RzuPwAAAD9dAAAAAAAAAAFNBwAANgEAAO6paFDOK+I/SCKl7CeutD8AAAA/AAAAAAAAAAABTgcAADYBAAA8GgFjh0riPziwLYRRybY/AAAAPx8AAAAAAAAAAU8HAAA2AQAAPBoBY4dK4j84sC2EUcm2PwAAAD8fAAAAAAAAAAFQBwAANgEAADwaAWOHSuI/OLAthFHJtj8AAAA/HwAAAAAAAAABUQcAADYBAAA8GgFjh0riPziwLYRRybY/AAAAPz8AAAAAAAAAAVIHAAA2AQAAPBoBY4dK4j84sC2EUcm2PwAAAD8/AAAAAAAAAAFTBwAANgEAADwaAWOHSuI/OLAthFHJtj8AAAA/PwAAAAAAAAABVAcAADYBAACkg5OLj43iP7CkwJI5Fbo/AAAAP14AAAAAAAAAAVUHAAA2AQAANjo4ufjY4j/IYWWWM+i6PwAAAD9eAAAAAAAAAAFWBwAANgEAACSLAfEjNeM/6N99Q9p0uz8AAAA/bQAAAAAAAAABVwcAADYBAACKmXVAabjjP0iJ47ae0rs/AAAAP20AAAAAAAAAAVgHAAA2AQAAipl1QGm44z9IieO2ntK7PwAAAD9tAAAAAAAAAAFZBwAANgEAAIqZdUBpuOM/SInjtp7Suz8AAAA/jQAAAAAAAAABWgcAADYBAACKmXVAabjjP0iJ47ae0rs/AAAAP40AAAAAAAAACw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73|2.379|5.83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82790|recordLength=82848|start=0|end=82790|audioFormat={00001610-0000-0010-8000-00AA00389B71}|audioRate=44100|muted=false|volume=0.8|fadeIn=0|fadeOut=0|videoFormat={34363248-0000-0010-8000-00AA00389B71}|videoRate=15|videoWidth=256|videoHeight=25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BQAAAAXAAAABwMAAAAAAQAAACAAAAAECUlua0F0b21WMQIAAAAJBAAAAAkFAAAACQYAAAAJBwAAAAkIAAAACQkAAAAJCgAAAAkLAAAACQwAAAAJDQAAAAkOAAAACQ8AAAAJEAAAAAkRAAAACRIAAAAJEwAAAAkUAAAACRUAAAAJFgAAAAkXAAAADQwFBAAAAAtQZW5TdHJva2VWMQQAAAAKQXR0cmlidXRlcwVUcmFjZQlTdGFydFRpbWUEVHlwZQQEAAQPUGVuQXR0cmlidXRlc1YxAgAAAApJbmtUcmFjZVYxAgAAABAMQWN0aW9uVHlwZVYxAgAAAAIAAAAJGAAAAAkZAAAANF4AAAAAAAAF5v///wxBY3Rpb25UeXBlVjEBAAAAB3ZhbHVlX18ACAIAAAAAAAAAAQUAAAAEAAAACRsAAAAJHAAAAPFhAAAAAAAAAeP////m////AAAAAAEGAAAABAAAAAkeAAAACR8AAAAXZQAAAAAAAAHg////5v///wAAAAABBwAAAAQAAAAJIQAAAAkiAAAASGcAAAAAAAAB3f///+b///8AAAAAAQgAAAAEAAAACSQAAAAJJQAAAJ9pAAAAAAAAAdr////m////AAAAAAEJAAAABAAAAAknAAAACSgAAAB6bAAAAAAAAAHX////5v///wAAAAABCgAAAAQAAAAJKgAAAAkrAAAATm8AAAAAAAAB1P///+b///8AAAAAAQsAAAAEAAAACS0AAAAJLgAAAPpyAAAAAAAAAdH////m////AAAAAAEMAAAABAAAAAkwAAAACTEAAAChdgAAAAAAAAHO////5v///wAAAAABDQAAAAQAAAAJMwAAAAk0AAAA3nsAAAAAAAABy////+b///8AAAAAAQ4AAAAEAAAACTYAAAAJNwAAAMF+AAAAAAAAAcj////m////AAAAAAEPAAAABAAAAAk5AAAACToAAADBggAAAAAAAAHF////5v///wAAAAABEAAAAAQAAAAJPAAAAAk9AAAAzIYAAAAAAAABwv///+b///8AAAAAAREAAAAEAAAACT8AAAAJQAAAAPSLAAAAAAAAAb/////m////AAAAAAESAAAABAAAAAlCAAAACUMAAABkjgAAAAAAAAG8////5v///wAAAAABEwAAAAQAAAAJRQAAAAlGAAAAupMAAAAAAAABuf///+b///8AAAAAARQAAAAEAAAACUgAAAAJSQAAAAWXAAAAAAAAAbb////m////AAAAAAEVAAAABAAAAAlLAAAACUwAAACymgAAAAAAAAGz////5v///wAAAAABFgAAAAQAAAAJTgAAAAlPAAAAzZ0AAAAAAAABsP///+b///8AAAAAARcAAAAEAAAACVEAAAAJUgAAAGahAAAAAAAAAa3////m////AAAAAAUYAAAAD1BlbkF0dHJpYnV0ZXNWMQoAAAAHX2NvbG9yQQdfY29sb3JSB19jb2xvckcHX2NvbG9yQgpGaXRUb0N1cnZlBkhlaWdodA5JZ25vcmVQcmVzc3VyZQ1Jc0hpZ2hsaWdodGVyBVNoYXBlBVdpZHRoAAAAAAAAAAAEAAICAgIBBgEBDEJydXNoU2hhcGVWMQIAAAAGAgAAAP8AAAAAAAAAAAAACEAAAAWs////DEJydXNoU2hhcGVWMQEAAAAHdmFsdWVfXwAIAgAAAAEAAAAAAAAAAAAIQAUZAAAACklua1RyYWNlVjEDAAAADUxpc3RgMStfaXRlbXMMTGlzdGAxK19zaXplD0xpc3RgMStfdmVyc2lvbgQAABhTaGFyZWQuSW5raW5nLklua1BvaW50W10CAAAACAgCAAAACVUAAAA6AAAAOgAAAAEbAAAAGAAAAP8AAAAAAAAAAAAACEAAAAGq////rP///wEAAAAAAAAAAAAIQAEcAAAAGQAAAAlXAAAAHwAAAB8AAAABHgAAABgAAAD/AAAAAAAAAAAAAAhAAAABqP///6z///8BAAAAAAAAAAAACEABHwAAABkAAAAJWQAAABwAAAAcAAAAASEAAAAYAAAA/wAAAAAAAAAAAAAIQAAAAab///+s////AQAAAAAAAAAAAAhAASIAAAAZAAAACVsAAAAeAAAAHgAAAAEkAAAAGAAAAP8AAAAAAAAAAAAACEAAAAGk////rP///wEAAAAAAAAAAAAIQAElAAAAGQAAAAldAAAAGgAAABoAAAABJwAAABgAAAD/AAAAAAAAAAAAAAhAAAABov///6z///8BAAAAAAAAAAAACEABKAAAABkAAAAJXwAAADYAAAA2AAAAASoAAAAYAAAA/wAAAAAAAAAAAAAIQAAAAaD///+s////AQAAAAAAAAAAAAhAASsAAAAZAAAACWEAAAArAAAAKwAAAAEtAAAAGAAAAP8AAAAAAAAAAAAACEAAAAGe////rP///wEAAAAAAAAAAAAIQAEuAAAAGQAAAAljAAAASgAAAEoAAAABMAAAABgAAAD/AAAAAAAAAAAAAAhAAAABnP///6z///8BAAAAAAAAAAAACEABMQAAABkAAAAJZQAAAC8AAAAvAAAAATMAAAAYAAAA/wAAAAAAAAAAAAAIQAAAAZr///+s////AQAAAAAAAAAAAAhAATQAAAAZAAAACWcAAAAyAAAAMgAAAAE2AAAAGAAAAP8AAAAAAAAAAAAACEAAAAGY////rP///wEAAAAAAAAAAAAIQAE3AAAAGQAAAAlpAAAALQAAAC0AAAABOQAAABgAAAD/AAAAAAAAAAAAAAhAAAABlv///6z///8BAAAAAAAAAAAACEABOgAAABkAAAAJawAAADsAAAA7AAAAATwAAAAYAAAA/wAAAAAAAAAAAAAIQAAAAZT///+s////AQAAAAAAAAAAAAhAAT0AAAAZAAAACW0AAAA5AAAAOQAAAAE/AAAAGAAAAP8AAAAAAAAAAAAACEAAAAGS////rP///wEAAAAAAAAAAAAIQAFAAAAAGQAAAAlvAAAAKgAAACoAAAABQgAAABgAAAD/AAAAAAAAAAAAAAhAAAABkP///6z///8BAAAAAAAAAAAACEABQwAAABkAAAAJcQAAADEAAAAxAAAAAUUAAAAYAAAA/wAAAAAAAAAAAAAIQAAAAY7///+s////AQAAAAAAAAAAAAhAAUYAAAAZAAAACXMAAAAvAAAALwAAAAFIAAAAGAAAAP8AAAAAAAAAAAAACEAAAAGM////rP///wEAAAAAAAAAAAAIQAFJAAAAGQAAAAl1AAAAOAAAADgAAAABSwAAABgAAAD/AAAAAAAAAAAAAAhAAAABiv///6z///8BAAAAAAAAAAAACEABTAAAABkAAAAJdwAAAB4AAAAeAAAAAU4AAAAYAAAA/wAAAAAAAAAAAAAIQAAAAYj///+s////AQAAAAAAAAAAAAhAAU8AAAAZAAAACXkAAAA8AAAAPAAAAAFRAAAAGAAAAP8AAAAAAAAAAAAACEAAAAGG////rP///wEAAAAAAAAAAAAIQAFSAAAAGQAAAAl7AAAALwAAAC8AAAAHVQAAAAABAAAAQAAAAAQKSW5rUG9pbnRWMQIAAAAJfAAAAAl9AAAACX4AAAAJfwAAAAmAAAAACYEAAAAJggAAAAmDAAAACYQAAAAJhQAAAAmGAAAACYcAAAAJiAAAAAmJAAAACYoAAAAJiwAAAAmMAAAACY0AAAAJjgAAAAmPAAAACZAAAAAJkQAAAAmSAAAACZMAAAAJlAAAAAmVAAAACZYAAAAJlwAAAAmYAAAACZkAAAAJmgAAAAmbAAAACZwAAAAJnQAAAAmeAAAACZ8AAAAJoAAAAAmhAAAACaIAAAAJowAAAAmkAAAACaUAAAAJpgAAAAmnAAAACagAAAAJqQAAAAmqAAAACasAAAAJrAAAAAmtAAAACa4AAAAJrwAAAAmwAAAACbEAAAAJsgAAAAmzAAAACbQAAAAJtQAAAA0GB1cAAAAAAQAAACAAAAAECklua1BvaW50VjECAAAACbYAAAAJtwAAAAm4AAAACbkAAAAJugAAAAm7AAAACbwAAAAJvQAAAAm+AAAACb8AAAAJwAAAAAnBAAAACcIAAAAJwwAAAAnEAAAACcUAAAAJxgAAAAnHAAAACcgAAAAJyQAAAAnKAAAACcsAAAAJzAAAAAnNAAAACc4AAAAJzwAAAAnQAAAACdEAAAAJ0gAAAAnTAAAACdQAAAAKB1kAAAAAAQAAACAAAAAECklua1BvaW50VjECAAAACdUAAAAJ1gAAAAnXAAAACdgAAAAJ2QAAAAnaAAAACdsAAAAJ3AAAAAndAAAACd4AAAAJ3wAAAAngAAAACeEAAAAJ4gAAAAnjAAAACeQAAAAJ5QAAAAnmAAAACecAAAAJ6AAAAAnpAAAACeoAAAAJ6wAAAAnsAAAACe0AAAAJ7gAAAAnvAAAACfAAAAANBAdbAAAAAAEAAAAgAAAABApJbmtQb2ludFYxAgAAAAnxAAAACfIAAAAJ8wAAAAn0AAAACfUAAAAJ9gAAAAn3AAAACfgAAAAJ+QAAAAn6AAAACfsAAAAJ/AAAAAn9AAAACf4AAAAJ/wAAAAkAAQAACQEBAAAJAgEAAAkDAQAACQQBAAAJBQEAAAkGAQAACQcBAAAJCAEAAAkJAQAACQoBAAAJCwEAAAkMAQAACQ0BAAAJDgEAAA0CB10AAAAAAQAAACAAAAAECklua1BvaW50VjECAAAACQ8BAAAJEAEAAAkRAQAACRIBAAAJEwEAAAkUAQAACRUBAAAJFgEAAAkXAQAACRgBAAAJGQEAAAkaAQAACRsBAAAJHAEAAAkdAQAACR4BAAAJHwEAAAkgAQAACSEBAAAJIgEAAAkjAQAACSQBAAAJJQEAAAkmAQAACScBAAAJKAEAAA0GB18AAAAAAQAAAEAAAAAECklua1BvaW50VjECAAAACSkBAAAJKgEAAAkrAQAACSwBAAAJLQEAAAkuAQAACS8BAAAJMAEAAAkxAQAACTIBAAAJMwEAAAk0AQAACTUBAAAJNgEAAAk3AQAACTgBAAAJOQEAAAk6AQAACTsBAAAJPAEAAAk9AQAACT4BAAAJPwEAAAlAAQAACUEBAAAJQgEAAAlDAQAACUQBAAAJRQEAAAlGAQAACUcBAAAJSAEAAAlJAQAACUoBAAAJSwEAAAlMAQAACU0BAAAJTgEAAAlPAQAACVABAAAJUQEAAAlSAQAACVMBAAAJVAEAAAlVAQAACVYBAAAJVwEAAAlYAQAACVkBAAAJWgEAAAlbAQAACVwBAAAJXQEAAAleAQAADQoHYQAAAAABAAAAQAAAAAQKSW5rUG9pbnRWMQIAAAAJXwEAAAlgAQAACWEBAAAJYgEAAAljAQAACWQBAAAJZQEAAAlmAQAACWcBAAAJaAEAAAlpAQAACWoBAAAJawEAAAlsAQAACW0BAAAJbgEAAAlvAQAACXABAAAJcQEAAAlyAQAACXMBAAAJdAEAAAl1AQAACXYBAAAJdwEAAAl4AQAACXkBAAAJegEAAAl7AQAACXwBAAAJfQEAAAl+AQAACX8BAAAJgAEAAAmBAQAACYIBAAAJgwEAAAmEAQAACYUBAAAJhgEAAAmHAQAACYgBAAAJiQEAAA0VB2MAAAAAAQAAAIAAAAAECklua1BvaW50VjECAAAACYoBAAAJiwEAAAmMAQAACY0BAAAJjgEAAAmPAQAACZABAAAJkQEAAAmSAQAACZMBAAAJlAEAAAmVAQAACZYBAAAJlwEAAAmYAQAACZkBAAAJmgEAAAmbAQAACZwBAAAJnQEAAAmeAQAACZ8BAAAJoAEAAAmhAQAACaIBAAAJowEAAAmkAQAACaUBAAAJpgEAAAmnAQAACagBAAAJqQEAAAmqAQAACasBAAAJrAEAAAmtAQAACa4BAAAJrwEAAAmwAQAACbEBAAAJsgEAAAmzAQAACbQBAAAJtQEAAAm2AQAACbcBAAAJuAEAAAm5AQAACboBAAAJuwEAAAm8AQAACb0BAAAJvgEAAAm/AQAACcABAAAJwQEAAAnCAQAACcMBAAAJxAEAAAnFAQAACcYBAAAJxwEAAAnIAQAACckBAAAJygEAAAnLAQAACcwBAAAJzQEAAAnOAQAACc8BAAAJ0AEAAAnRAQAACdIBAAAJ0wEAAA02B2UAAAAAAQAAAEAAAAAECklua1BvaW50VjECAAAACdQBAAAJ1QEAAAnWAQAACdcBAAAJ2AEAAAnZAQAACdoBAAAJ2wEAAAncAQAACd0BAAAJ3gEAAAnfAQAACeABAAAJ4QEAAAniAQAACeMBAAAJ5AEAAAnlAQAACeYBAAAJ5wEAAAnoAQAACekBAAAJ6gEAAAnrAQAACewBAAAJ7QEAAAnuAQAACe8BAAAJ8AEAAAnxAQAACfIBAAAJ8wEAAAn0AQAACfUBAAAJ9gEAAAn3AQAACfgBAAAJ+QEAAAn6AQAACfsBAAAJ/AEAAAn9AQAACf4BAAAJ/wEAAAkAAgAACQECAAAJAgIAAA0RB2cAAAAAAQAAAEAAAAAECklua1BvaW50VjECAAAACQMCAAAJBAIAAAkFAgAACQYCAAAJBwIAAAkIAgAACQkCAAAJCgIAAAkLAgAACQwCAAAJDQIAAAkOAgAACQ8CAAAJEAIAAAkRAgAACRICAAAJEwIAAAkUAgAACRUCAAAJFgIAAAkXAgAACRgCAAAJGQIAAAkaAgAACRsCAAAJHAIAAAkdAgAACR4CAAAJHwIAAAkgAgAACSECAAAJIgIAAAkjAgAACSQCAAAJJQIAAAkmAgAACScCAAAJKAIAAAkpAgAACSoCAAAJKwIAAAksAgAACS0CAAAJLgIAAAkvAgAACTACAAAJMQIAAAkyAgAACTMCAAAJNAIAAA0OB2kAAAAAAQAAAEAAAAAECklua1BvaW50VjECAAAACTUCAAAJNgIAAAk3AgAACTgCAAAJOQIAAAk6AgAACTsCAAAJPAIAAAk9AgAACT4CAAAJPwIAAAlAAgAACUECAAAJQgIAAAlDAgAACUQCAAAJRQIAAAlGAgAACUcCAAAJSAIAAAlJAgAACUoCAAAJSwIAAAlMAgAACU0CAAAJTgIAAAlPAgAACVACAAAJUQIAAAlSAgAACVMCAAAJVAIAAAlVAgAACVYCAAAJVwIAAAlYAgAACVkCAAAJWgIAAAlbAgAACVwCAAAJXQIAAAleAgAACV8CAAAJYAIAAAlhAgAADRMHawAAAAABAAAAQAAAAAQKSW5rUG9pbnRWMQIAAAAJYgIAAAljAgAACWQCAAAJZQIAAAlmAgAACWcCAAAJaAIAAAlpAgAACWoCAAAJawIAAAlsAgAACW0CAAAJbgIAAAlvAgAACXACAAAJcQIAAAlyAgAACXMCAAAJdAIAAAl1AgAACXYCAAAJdwIAAAl4AgAACXkCAAAJegIAAAl7AgAACXwCAAAJfQIAAAl+AgAACX8CAAAJgAIAAAmBAgAACYICAAAJgwIAAAmEAgAACYUCAAAJhgIAAAmHAgAACYgCAAAJiQIAAAmKAgAACYsCAAAJjAIAAAmNAgAACY4CAAAJjwIAAAmQAgAACZECAAAJkgIAAAmTAgAACZQCAAAJlQIAAAmWAgAACZcCAAAJmAIAAAmZAgAACZoCAAAJmwIAAAmcAgAADQUHbQAAAAABAAAAQAAAAAQKSW5rUG9pbnRWMQIAAAAJnQIAAAmeAgAACZ8CAAAJoAIAAAmhAgAACaICAAAJowIAAAmkAgAACaUCAAAJpgIAAAmnAgAACagCAAAJqQIAAAmqAgAACasCAAAJrAIAAAmtAgAACa4CAAAJrwIAAAmwAgAACbECAAAJsgIAAAmzAgAACbQCAAAJtQIAAAm2AgAACbcCAAAJuAIAAAm5AgAACboCAAAJuwIAAAm8AgAACb0CAAAJvgIAAAm/AgAACcACAAAJwQIAAAnCAgAACcMCAAAJxAIAAAnFAgAACcYCAAAJxwIAAAnIAgAACckCAAAJygIAAAnLAgAACcwCAAAJzQIAAAnOAgAACc8CAAAJ0AIAAAnRAgAACdICAAAJ0wIAAAnUAgAACdUCAAANBwdvAAAAAAEAAABAAAAABApJbmtQb2ludFYxAgAAAAnWAgAACdcCAAAJ2AIAAAnZAgAACdoCAAAJ2wIAAAncAgAACd0CAAAJ3gIAAAnfAgAACeACAAAJ4QIAAAniAgAACeMCAAAJ5AIAAAnlAgAACeYCAAAJ5wIAAAnoAgAACekCAAAJ6gIAAAnrAgAACewCAAAJ7QIAAAnuAgAACe8CAAAJ8AIAAAnxAgAACfICAAAJ8wIAAAn0AgAACfUCAAAJ9gIAAAn3AgAACfgCAAAJ+QIAAAn6AgAACfsCAAAJ/AIAAAn9AgAACf4CAAAJ/wIAAA0WB3EAAAAAAQAAAEAAAAAECklua1BvaW50VjECAAAACQADAAAJAQMAAAkCAwAACQMDAAAJBAMAAAkFAwAACQYDAAAJBwMAAAkIAwAACQkDAAAJCgMAAAkLAwAACQwDAAAJDQMAAAkOAwAACQ8DAAAJEAMAAAkRAwAACRIDAAAJEwMAAAkUAwAACRUDAAAJFgMAAAkXAwAACRgDAAAJGQMAAAkaAwAACRsDAAAJHAMAAAkdAwAACR4DAAAJHwMAAAkgAwAACSEDAAAJIgMAAAkjAwAACSQDAAAJJQMAAAkmAwAACScDAAAJKAMAAAkpAwAACSoDAAAJKwMAAAksAwAACS0DAAAJLgMAAAkvAwAACTADAAANDwdzAAAAAAEAAABAAAAABApJbmtQb2ludFYxAgAAAAkxAwAACTIDAAAJMwMAAAk0AwAACTUDAAAJNgMAAAk3AwAACTgDAAAJOQMAAAk6AwAACTsDAAAJPAMAAAk9AwAACT4DAAAJPwMAAAlAAwAACUEDAAAJQgMAAAlDAwAACUQDAAAJRQMAAAlGAwAACUcDAAAJSAMAAAlJAwAACUoDAAAJSwMAAAlMAwAACU0DAAAJTgMAAAlPAwAACVADAAAJUQMAAAlSAwAACVMDAAAJVAMAAAlVAwAACVYDAAAJVwMAAAlYAwAACVkDAAAJWgMAAAlbAwAACVwDAAAJXQMAAAleAwAACV8DAAANEQd1AAAAAAEAAABAAAAABApJbmtQb2ludFYxAgAAAAlgAwAACWEDAAAJYgMAAAljAwAACWQDAAAJZQMAAAlmAwAACWcDAAAJaAMAAAlpAwAACWoDAAAJawMAAAlsAwAACW0DAAAJbgMAAAlvAwAACXADAAAJcQMAAAlyAwAACXMDAAAJdAMAAAl1AwAACXYDAAAJdwMAAAl4AwAACXkDAAAJegMAAAl7AwAACXwDAAAJfQMAAAl+AwAACX8DAAAJgAMAAAmBAwAACYIDAAAJgwMAAAmEAwAACYUDAAAJhgMAAAmHAwAACYgDAAAJiQMAAAmKAwAACYsDAAAJjAMAAAmNAwAACY4DAAAJjwMAAAmQAwAACZEDAAAJkgMAAAmTAwAACZQDAAAJlQMAAAmWAwAACZcDAAANCAd3AAAAAAEAAAAgAAAABApJbmtQb2ludFYxAgAAAAmYAwAACZkDAAAJmgMAAAmbAwAACZwDAAAJnQMAAAmeAwAACZ8DAAAJoAMAAAmhAwAACaIDAAAJowMAAAmkAwAACaUDAAAJpgMAAAmnAwAACagDAAAJqQMAAAmqAwAACasDAAAJrAMAAAmtAwAACa4DAAAJrwMAAAmwAwAACbEDAAAJsgMAAAmzAwAACbQDAAAJtQMAAA0CB3kAAAAAAQAAAEAAAAAECklua1BvaW50VjECAAAACbYDAAAJtwMAAAm4AwAACbkDAAAJugMAAAm7AwAACbwDAAAJvQMAAAm+AwAACb8DAAAJwAMAAAnBAwAACcIDAAAJwwMAAAnEAwAACcUDAAAJxgMAAAnHAwAACcgDAAAJyQMAAAnKAwAACcsDAAAJzAMAAAnNAwAACc4DAAAJzwMAAAnQAwAACdEDAAAJ0gMAAAnTAwAACdQDAAAJ1QMAAAnWAwAACdcDAAAJ2AMAAAnZAwAACdoDAAAJ2wMAAAncAwAACd0DAAAJ3gMAAAnfAwAACeADAAAJ4QMAAAniAwAACeMDAAAJ5AMAAAnlAwAACeYDAAAJ5wMAAAnoAwAACekDAAAJ6gMAAAnrAwAACewDAAAJ7QMAAAnuAwAACe8DAAAJ8AMAAAnxAwAADQQHewAAAAABAAAAQAAAAAQKSW5rUG9pbnRWMQIAAAAJ8gMAAAnzAwAACfQDAAAJ9QMAAAn2AwAACfcDAAAJ+AMAAAn5AwAACfoDAAAJ+wMAAAn8AwAACf0DAAAJ/gMAAAn/AwAACQAEAAAJAQQAAAkCBAAACQMEAAAJBAQAAAkFBAAACQYEAAAJBwQAAAkIBAAACQkEAAAJCgQAAAkLBAAACQwEAAAJDQQAAAkOBAAACQ8EAAAJEAQAAAkRBAAACRIEAAAJEwQAAAkUBAAACRUEAAAJFgQAAAkXBAAACRgEAAAJGQQAAAkaBAAACRsEAAAJHAQAAAkdBAAACR4EAAAJHwQAAAkgBAAADREFfAAAAApJbmtQb2ludFYxBAAAAAFYAVkOUHJlc3N1cmVGYWN0b3IJVGltZVN0YW1wAAAAAAYGCxACAAAA2leMb/PYwz8UgnW0ed/bPwAAAD8AAAAAAAAAAAF9AAAAfAAAANpXjG/z2MM/FIJ1tHnf2z8AAAA/HwAAAAAAAAABfgAAAHwAAADaV4xv89jDPxSCdbR539s/AAAAPx8AAAAAAAAAAX8AAAB8AAAA2leMb/PYwz8UgnW0ed/bPwAAAD8fAAAAAAAAAAGAAAAAfAAAAK4q1L5N58I/xALyRaIU3D8AAAA/LwAAAAAAAAABgQAAAHwAAABCgWAnupLCP5QTnulvUNw/AAAAPy8AAAAAAAAAAYIAAAB8AAAAtjmnZPwlwj/4FJcMwbrcPwAAAD8/AAAAAAAAAAGDAAAAfAAAAF5f1uJ93cE/eKa/Qbcr3T8AAAA/PwAAAAAAAAABhAAAAHwAAAAeI0uMKa3BPxxYR5v3qd0/AAAAP04AAAAAAAAAAYUAAAB8AAAATpAzzWjRwT/wKS4ZgjXePwAAAD9OAAAAAAAAAAGGAAAAfAAAAKpqBE/nGcI/dLtWTnim3j8AAAA/bQAAAAAAAAABhwAAAHwAAAAysr0RpYbCP6ic8Ex/A98/AAAAP20AAAAAAAAAAYgAAAB8AAAAysgZ6nf/wj9cHW3epzjfPwAAAD9tAAAAAAAAAAGJAAAAfAAAAFIQ06w1bMM/oM37FJdM3z8AAAA/jQAAAAAAAAABigAAAHwAAADmJi+FCOXDP1wdbd6nON8/AAAAP40AAAAAAAAAAYsAAAB8AAAArqpznhqCxD9UXDIE6+jePwAAAD+NAAAAAAAAAAGMAAAAfAAAAGZfFaIXE8U/8Fo54Zl+3j8AAAA/nAAAAAAAAAABjQAAAHwAAADCOeYjllvFPygZgnW0+d0/AAAAP5wAAAAAAAAAAY4AAAB8AAAA8qbOZNV/xT88t2vlhGfdPwAAAD+8AAAAAAAAAAGPAAAAfAAAAPKmzmTVf8U/xCVDsI723D8AAAA/vAAAAAAAAAABkAAAAHwAAADi1ytPwHPFPxx0u1ZOeNw/AAAAP7wAAAAAAAAAAZEAAAB8AAAAZl8VohcTxT/EAvJFohTcPwAAAD/bAAAAAAAAAAGSAAAAfAAAAAK2oQqEvsQ/5GEWkC/S2z8AAAA/2wAAAAAAAAABkwAAAHwAAABS0KIcnDnEP0xxyRCso9s/AAAAP9sAAAAAAAAAAZQAAAB8AAAAvrlGRMnAwz804Zn+Bp3bPwAAAD/6AAAAAAAAAAGVAAAAfAAAADZyjYELVMM/kCFYR5u32z8AAAA/+gAAAAAAAAABlgAAAHwAAACaWzGpONvCP7BywjP9Ddw/AAAAP/oAAAAAAAAAAZcAAAB8AAAAIuMa/I96wj+k1NjDLKDcPwAAAD8KAQAAAAAAAAGYAAAAfAAAALY5p2T8JcI/zOZ9iktG3T8AAAA/CgEAAAAAAAABmQAAAHwAAACKzL4jvQHCP4BZQL5IFN4/AAAAPykBAAAAAAAAAZoAAAB8AAAAqmoET+cZwj/I+xSXDMHePwAAAD8pAQAAAAAAAAGbAAAAfAAAACLjGvyPesI/dK2c8Ew/3z8AAAA/OQEAAAAAAAABnAAAAHwAAAC++XbUYvPCP9iulROeqd8/AAAAPzkBAAAAAAAAAZ0AAAB8AAAAUhDTrDVswz90n+KSIdjfPwAAAD9IAQAAAAAAAAGeAAAAfAAAAArFdLAy/cM/pL9Bt2vl3z8AAAA/SAEAAAAAAAABnwAAAHwAAACuqnOeGoLEPxhfJEqNvd8/AAAAP2cBAAAAAAAAAaAAAAB8AAAAZl8VohcTxT8Mnulv0G3fPwAAAD9nAQAAAAAAAAGhAAAAfAAAAP51cXrqi8U/8Ex/g24X3z8AAAA/ZwEAAAAAAAABogAAAHwAAACmW3Bo0hDGP3S7Vk54pt4/AAAAP3cBAAAAAAAAAaMAAAB8AAAA9mae1DtNxj8Qul0rJzzePwAAAD93AQAAAAAAAAGkAAAAfAAAAA4F5P9lZcY/YAjW0ea93T8AAAA/lgEAAAAAAAABpQAAAHwAAADil/u+JkHGPxCXDME6Wt0/AAAAP5YBAAAAAAAAAaYAAAB8AAAApltwaNIQxj8cZgH5IhHdPwAAAD+mAQAAAAAAAAGnAAAAfAAAADqy/NA+vMU/aOWEZ/rb3D8AAAA/pgEAAAAAAAABqAAAAHwAAADCOeYjllvFP+SEZ/obtNw/AAAAP7YBAAAAAAAAAakAAAB8AAAASsHPdu36xD+k1NjDLKDcPwAAAD+2AQAAAAAAAAGqAAAAfAAAAJYMLnPwacQ/uGQI1tGm3D8AAAA/1QEAAAAAAAABqwAAAHwAAADaV4xv89jDPyg19jALyNw/AAAAP9UBAAAAAAAAAawAAAB8AAAAQkEwlyBgwz8cZgH5IhHdPwAAAD/VAQAAAAAAAAGtAAAAfAAAAAYFpUDML8M/mPcpLhmC3T8AAAA/+AEAAAAAAAABrgAAAHwAAAD2NQIrtyPDP2zJEKyjDd4/AAAAP/gBAAAAAAAAAa8AAAB8AAAA9jUCK7cjwz/UygnP9HfePwAAAD/4AQAAAAAAAAGwAAAAfAAAABrUR1bhO8M/OMwC8kXi3j8AAAA/FwIAAAAAAAABsQAAAHwAAABSENOsNWzDP1RcMgTr6N4/AAAAPxcCAAAAAAAAAbIAAAB8AAAAUhDTrDVswz9UXDIE6+jePwAAAD8XAgAAAAAAAAGzAAAAfAAAAFIQ06w1bMM/VFwyBOvo3j8AAAA/JwIAAAAAAAABtAAAAHwAAABSENOsNWzDP1RcMgTr6N4/AAAAPycCAAAAAAAAAbUAAAB8AAAAUhDTrDVswz9UXDIE6+jePwAAAD8nAgAAAAAAAAG2AAAAfAAAAFPZGUVTT9k/AOSLRKkxyz8AAAA/AAAAAAAAAAABtwAAAHwAAABT2RlFU0/ZPwDki0SpMcs/AAAAPxAAAAAAAAAAAbgAAAB8AAAAU9kZRVNP2T8A5ItEqTHLPwAAAD8QAAAAAAAAAAG5AAAAfAAAABWdju7+Htk/+Opo8z5FzT8AAAA/HwAAAAAAAAABugAAAHwAAAAJzuvY6RLZP5AvEqXGns4/AAAAPx8AAAAAAAAAAbsAAAB8AAAAnwRgeQkl2T8409+g27XPPwAAAD8/AAAAAAAAAAG8AAAAfAAAADc71BkpN9k/QJv3KS5Z0D8AAAA/PwAAAAAAAAABvQAAAHwAAABhqLxaaFvZP2TsYRaQr9A/AAAAP04AAAAAAAAAAb4AAAB8AAAAjxWlm6d/2T9IjT3MAvLQPwAAAD9OAAAAAAAAAAG/AAAAfAAAAN0g0wcRvNk/NP0Nul3r0D8AAAA/XgAAAAAAAAABwAAAAHwAAAAnLAF0evjZP9i8T3HJ0NA/AAAAP14AAAAAAAAAAcEAAAB8AAAAdTcv4OM02j/gi0SpsYfQPwAAAD99AAAAAAAAAAHCAAAAfAAAADnbi8FCa9o/ZPobdLsW0D8AAAA/fQAAAAAAAAABwwAAAHwAAAB1FxcYl5vaP1gyBOtoc88/AAAAP30AAAAAAAAAAcQAAAB8AAAAGx0uzsu52j8Az/Q36HbOPwAAAD+cAAAAAAAAAAHFAAAAfAAAACvs0OPgxdo/cOxhFpCvzT8AAAA/nAAAAAAAAAABxgAAAHwAAAALTou4tq3aP2jJEKyjzcw/AAAAP5wAAAAAAAAAAccAAAB8AAAA0REAYmJ92j+AZ/obdDvMPwAAAD+8AAAAAAAAAAHIAAAAfAAAAP2eAGvuOto/EGYB+SLRyz8AAAA/vAAAAAAAAAAByQAAAHwAAAAnLAF0evjZP+CEZ/obdMs/AAAAP7wAAAAAAAAAAcoAAAB8AAAAzVEw8vuv2T8IpcYeZoHLPwAAAD/LAAAAAAAAAAHLAAAAfAAAAEMKdy8+Q9k/oMYeZgH5yz8AAAA/ywAAAAAAAAABzAAAAHwAAABDKo/3itzYP7BIlBp7mMw/AAAAP+sAAAAAAAAAAc0AAAB8AAAAx7F4SuJ72D94S4ZgHW3NPwAAAD/rAAAAAAAAAAHOAAAAfAAAAOVv1j1ZLdg/gG7XyglPzj8AAAA/6wAAAAAAAAABzwAAAHwAAAAhzHlc+vbXP6Cxh1lAPs8/AAAAPwoBAAAAAAAAAdAAAAB8AAAAAS40MdDe1z8A62jzPkXQPwAAAD8KAQAAAAAAAAHRAAAAfAAAAAEuNDHQ3tc/rJzwTH/D0D8AAAA/CgEAAAAAAAAB0gAAAHwAAAABLjQx0N7XP6yc8Ex/w9A/AAAAPykBAAAAAAAAAdMAAAB8AAAAAS40MdDe1z+snPBMf8PQPwAAAD8pAQAAAAAAAAHUAAAAfAAAAAEuNDHQ3tc/rJzwTH/D0D8AAAA/KQEAAAAAAAAB1QAAAHwAAABzaMuJaF7dP4RgHW3eR+c/AAAAPwAAAAAAAAAAAdYAAAB8AAAAc2jLiWhe3T+EYB1t3kfnPwAAAD8PAAAAAAAAAAHXAAAAfAAAAHNoy4loXt0/hGAdbd5H5z8AAAA/DwAAAAAAAAAB2AAAAHwAAAD3z5wUc2TdPwDyRaLUuOc/AAAAPy8AAAAAAAAAAdkAAAB8AAAAfzdun31q3T9cMgTraNPnPwAAAD8vAAAAAAAAAAHaAAAAfAAAACU9hVWyiN0/qqqqqqrq5z8AAAA/LwAAAAAAAAAB2wAAAHwAAABTqm2W8azdP8A62rxP8ec/AAAAPz4AAAAAAAAAAdwAAAB8AAAAobWbAlvp3T+qqqqqqurnPwAAAD8+AAAAAAAAAAHdAAAAfAAAAGVZ+OO5H94/iFJjD7Pg5z8AAAA/XQAAAAAAAAAB3gAAAHwAAACvZCZQI1zePwq6XSsnvOc/AAAAP10AAAAAAAAAAd8AAAB8AAAAdQiDMYKS3j96kSg19pDnPwAAAD9dAAAAAAAAAAHgAAAAfAAAACvdPP3LvN4/sIB8kShV5z8AAAA/fQAAAAAAAAAB4QAAAHwAAADDE7Gd687eP/Q36HatHOc/AAAAP30AAAAAAAAAAeIAAAB8AAAAO6zfEuHI3j8271NcMuTmPwAAAD99AAAAAAAAAAHjAAAAfAAAAA0/99GhpN4/gG7Xygmv5j8AAAA/nAAAAAAAAAAB5AAAAHwAAAC/M8llOGjeP9q1csIzfeY/AAAAP5wAAAAAAAAAAeUAAAB8AAAAcSib+c4r3j9gHW3ep1jmPwAAAD+cAAAAAAAAAAHmAAAAfAAAAIEXVtcw0d0/Mv0Nul1L5j8AAAA/rAAAAAAAAAAB5wAAAHwAAACNBhG1knbdPz7FJUOwTuY/AAAAP6wAAAAAAAAAAegAAAB8AAAA9++03L/93D+slROe6W/mPwAAAD/LAAAAAAAAAAHpAAAAfAAAAOdAKo/3itw/at6nuGSo5j8AAAA/ywAAAAAAAAAB6gAAAHwAAADjYEJXRCTcP1ZHm/cp7uY/AAAAP8sAAAAAAAAAAesAAAB8AAAAl1UU69rn2z+EYB1t3kfnPwAAAD/aAAAAAAAAAAHsAAAAfAAAAPNP/TSmyds/hllAvkiU5z8AAAA/2gAAAAAAAAAB7QAAAHwAAABr6Cuqm8PbP05q7GEW0Oc/AAAAP/oAAAAAAAAAAe4AAAB8AAAAa+grqpvD2z9OauxhFtDnPwAAAD/6AAAAAAAAAAHvAAAAfAAAAGvoK6qbw9s/TmrsYRbQ5z8AAAA/CQEAAAAAAAAB8AAAAHwAAABr6Cuqm8PbP05q7GEW0Oc/AAAAPwkBAAAAAAAAAfEAAAB8AAAA9Krmkocv6T+YBeSLRGnmPwAAAD8AAAAAAAAAAAHyAAAAfAAAAPSq5pKHL+k/mAXki0Rp5j8AAAA/EAAAAAAAAAAB8wAAAHwAAAD0quaShy/pP5gF5ItEaeY/AAAAPxAAAAAAAAAAAfQAAAB8AAAA9Krmkocv6T+YBeSLRGnmPwAAAD8fAAAAAAAAAAH1AAAAfAAAAPSq5pKHL+k/mAXki0Rp5j8AAAA/HwAAAAAAAAAB9gAAAHwAAAAwB4qxKPnoPzy+SJQam+Y/AAAAPz8AAAAAAAAAAfcAAAB8AAAAIjjnmxPt6D9UTnimv6HmPwAAAD8/AAAAAAAAAAH4AAAAfAAAABJpRIb+4Og/dKa/Qber5j8AAAA/PwAAAAAAAAAB+QAAAHwAAABOtdtA+d3oP5j+Bt2uteY/AAAAP04AAAAAAAAAAfoAAAB8AAAAEmlEhv7g6D/arpUTnsnmPwAAAD9OAAAAAAAAAAH7AAAAfAAAAGxTIWwj9ug/LCc809/g5j8AAAA/bgAAAAAAAAAB/AAAAHwAAACM8WaXTQ7pP4Rn+ht0++Y/AAAAP24AAAAAAAAAAf0AAAB8AAAAQMYgY5c46T+wh1lAvgjnPwAAAD9uAAAAAAAAAAH+AAAAfAAAAG4zCaTWXOk/pr9Bt2sF5z8AAAA/jQAAAAAAAAAB/wAAAHwAAADY7IifEH7pP27XygnP9OY/AAAAP40AAAAAAAAAAQABAAB8AAAAuj43EECZ6T8Gz/Q36NbmPwAAAD+NAAAAAAAAAAEBAQAAfAAAABYpFPZkruk/jDbvU1yy5j8AAAA/nAAAAAAAAAABAgEAAHwAAADoqx9Rf73pP/BFotTYg+Y/AAAAP5wAAAAAAAAAAQMBAAB8AAAAql+IloTA6T8+xSVDsE7mPwAAAD+8AAAAAAAAAAEEAQAAfAAAACT4tgt6uuk/lgzBOtoc5j8AAAA/vAAAAAAAAAABBQEAAHwAAACOwUJrWqjpPyY809+g++U/AAAAP8sAAAAAAAAAAQYBAAB8AAAAJAjDbyCH6T/6G3S7Vu7lPwAAAD/LAAAAAAAAAAEHAQAAfAAAAKp/oF7RWek/GnS7Vk745T8AAAA/2wAAAAAAAAABCAEAAHwAAABQpc/cUhHpP6DU2MMsIOY/AAAAP9sAAAAAAAAAAQkBAAB8AAAAejLQ5d7O6D9SVVVVVVXmPwAAAD/vAAAAAAAAAAEKAQAAfAAAAKi/0O5qjOg/Ep7pb9CN5j8AAAA/7wAAAAAAAAABCwEAAHwAAAB6UuitK2joP7hdKyc8c+Y/AAAAP+8AAAAAAAAAAQwBAAB8AAAAelLorSto6D+4XSsnPHPmPwAAAD//AAAAAAAAAAENAQAAfAAAAHpS6K0raOg/uF0rJzxz5j8AAAA//wAAAAAAAAABDgEAAHwAAAB6UuitK2joP7hdKyc8c+Y/AAAAPw4BAAAAAAAAAQ8BAAB8AAAAKnhW60ZV6z9g8z7FJcPPPwAAAD8AAAAAAAAAAAEQAQAAfAAAACp4VutGVes/YPM+xSXDzz8AAAA/DwAAAAAAAAABEQEAAHwAAAAqeFbrRlXrP2DzPsUlw88/AAAAPw8AAAAAAAAAARIBAAB8AAAAKnhW60ZV6z9g8z7FJcPPPwAAAD8fAAAAAAAAAAETAQAAfAAAACp4VutGVes/YPM+xSXDzz8AAAA/HwAAAAAAAAABFAEAAHwAAAAqeFbrRlXrP2DzPsUlw88/AAAAPy4AAAAAAAAAARUBAAB8AAAAOlcFZQIu6z9cHW3ep/jQPwAAAD8+AAAAAAAAAAEWAQAAfAAAALDvM9r3J+s/YA+zgHyR0T8AAAA/PgAAAAAAAAABFwEAAHwAAAB2o5wf/SrrP3iRKDX2MNI/AAAAP04AAAAAAAAAARgBAAB8AAAA/Apuqgcx6z9QYw+zgLzSPwAAAD9OAAAAAAAAAAEZAQAAfAAAAJJB4konQ+s/5IRn+hs00z8AAAA/bQAAAAAAAAABGgEAAHwAAAA4R/kAXGHrPzT2MAvIl9M/AAAAP20AAAAAAAAAARsBAAB8AAAA4EwQt5B/6z8QlwzBOtrTPwAAAD99AAAAAAAAAAEcAQAAfAAAAIRSJ23Fnes/VEeb9ynu0z8AAAA/fQAAAAAAAAABHQEAAHwAAADwC6do/77rP/gG3a6V09M/AAAAP4wAAAAAAAAAAR4BAAB8AAAA0l1V2S7a6z9gFpAvEqXTPwAAAD+MAAAAAAAAAAEfAQAAfAAAACxIMr9T7+s/xCVDsI520z8AAAA/uQAAAAAAAAABIAEAAHwAAAAAyz0abv7rP1RVVVVVVdM/AAAAP7kAAAAAAAAAASEBAAB8AAAAwn6mX3MB7D/Q9Dfodi3TPwAAAD+5AAAAAAAAAAEiAQAAfAAAAMJ+pl9zAew/dLR5n+IS0z8AAAA/yQAAAAAAAAABIwEAAHwAAADSXVXZLtrrPzAE62jz/tI/AAAAP8kAAAAAAAAAASQBAAB8AAAAhFInbcWd6z9ElBp7mAXTPwAAAD/oAAAAAAAAAAElAQAAfAAAAEgmqHoXOus/RJQae5gF0z8AAAA/6AAAAAAAAAABJgEAAHwAAABIJqh6FzrrP0SUGnuYBdM/AAAAP/gAAAAAAAAAAScBAAB8AAAASCaoehc66z9ElBp7mAXTPwAAAD/4AAAAAAAAAAEoAQAAfAAAAEgmqHoXOus/RJQae5gF0z8AAAA/CAEAAAAAAAABKQEAAHwAAAAixfIuZmjKP8zmfYpLRt0/AAAAPwAAAAAAAAAAASoBAAB8AAAAIsXyLmZoyj/M5n2KS0bdPwAAAD8gAAAAAAAAAAErAQAAfAAAACLF8i5maMo/zOZ9iktG3T8AAAA/IAAAAAAAAAABLAEAAHwAAADCKlI9gVLJPwjW0eZ9Ct0/AAAAPyAAAAAAAAAAAS0BAAB8AAAACnawOYTByD8I1tHmfQrdPwAAAD8/AAAAAAAAAAEuAQAAfAAAAJL9mYzbYMg/2LVywjP93D8AAAA/PwAAAAAAAAABLwEAAHwAAABK8msgciTIP9i1csIz/dw/AAAAPz8AAAAAAAAAATABAAB8AAAA2kj4iN7Pxz/sRaLU2APdPwAAAD9OAAAAAAAAAAExAQAAfAAAAK7bD0ifq8c/7EWi1NgD3T8AAAA/TgAAAAAAAAABMgEAAHwAAACOPcocdZPHP5gF5ItE6dw/AAAAP14AAAAAAAAAATMBAAB8AAAAfm4nB2CHxz+AdbR5n+LcPwAAAD9uAAAAAAAAAAE0AQAAfAAAAH5uJwdgh8c/aOWEZ/rb3D8AAAA/bgAAAAAAAAABNQEAAHwAAAB+bicHYIfHPyg19jALyNw/AAAAP24AAAAAAAAAATYBAAB8AAAAVsEONocwyD+k1NjDLKDcPwAAAD+NAAAAAAAAAAE3AQAAfAAAAAp2sDmEwcg/7FNcMgRr3D8AAAA/jQAAAAAAAAABOAEAAHwAAADeyJdoq2rJP/QiUWrsIdw/AAAAP6wAAAAAAAAAATkBAAB8AAAAwuohrecfyj/Q0eZ9isvbPwAAAD+sAAAAAAAAAAE6AQAAfAAAAH6fw7DksMo/nPBMf4Nu2z8AAAA/rAAAAAAAAAABOwEAAHwAAABS8qrfC1rLP2APs4B8Eds/AAAAP8sAAAAAAAAAATwBAAB8AAAAku4FpsZXzD/8DbpdK6faPwAAAD/LAAAAAAAAAAE9AQAAfAAAAMIbvlZsSc0/OMwC8kUi2j8AAAA/2wAAAAAAAAABPgEAAHwAAADWqjDc5yLOP2T6G3S7ltk/AAAAP9sAAAAAAAAAAT8BAAB8AAAA9ghGd3gIzz9kCNbR5v3YPwAAAD/rAAAAAAAAAAFAAQAAfAAAABpnWxIJ7s8/vFZOeKZ/2D8AAAA/6wAAAAAAAAABQQEAAHwAAAB9xHKrolHQPzzFJUOwDtg/AAAAP/oAAAAAAAAAAUIBAAB8AAAA+TyJWEuy0D98g27XyonXPwAAAD/6AAAAAAAAAAFDAQAAfAAAAOtNznrpDNE/6GEWkC8S1z8AAAA/GgEAAAAAAAABRAEAAHwAAABjxuQnkm3RPxiQLxKlhtY/AAAAPxoBAAAAAAAAAUUBAAB8AAAA3z771DrO0T9o3qe4ZAjWPwAAAD8aAQAAAAAAAAFGAQAAfAAAAGeGtJf4OtI/wCwgXySK1T8AAAA/OQEAAAAAAAABRwEAAHwAAADh/spEoZvSP3C7Vk54JtU/AAAAPzkBAAAAAAAAAUgBAAB8AAAA0Q8QZz/20j9QauxhFtDUPwAAAD85AQAAAAAAAAFJAQAAfAAAAE2IJhToVtM//PgiUWps1D8AAAA/SAEAAAAAAAABSgEAAHwAAABNaA5Mm73TP6yHWUC+CNQ/AAAAP0gBAAAAAAAAAUsBAAB8AAAAXxeZmWMw1D809jALyJfTPwAAAD9oAQAAAAAAAAFMAQAAfAAAAPct9XE2qdQ/0PQ36HYt0z8AAAA/aAEAAAAAAAABTQEAAHwAAACBda409BXVP4CDbtfKydI/AAAAP3cBAAAAAAAAAU4BAAB8AAAAJ1utItya1T/88UWi1FjSPwAAAD93AQAAAAAAAAFPAQAAfAAAADkKOHCkDdY/mPBMf4Pu0T8AAAA/hwEAAAAAAAABUAEAAHwAAADf7zZejJLWPwjP9DfodtE/AAAAP4cBAAAAAAAAAVEBAAB8AAAA/21kwWkR1z+MPcwC8gXRPwAAAD+mAQAAAAAAAAFSAQAAfAAAALciBsVmotc/4ItEqbGH0D8AAAA/pgEAAAAAAAABUwEAAHwAAABfCAWzTifYP5Aae5gFJNA/AAAAP6YBAAAAAAAAAVQBAAB8AAAA9R5hiyGg2D8409+g27XPPwAAAD/FAQAAAAAAAAFVAQAAfAAAAPX+SMPUBtk/eJEoNfYwzz8AAAA/xQEAAAAAAAABVgEAAHwAAABhqLxaaFvZP5jwTH+D7s4/AAAAP8UBAAAAAAAAAVcBAAB8AAAAv4KN3Oaj2T9gD7OAfJHOPwAAAD/lAQAAAAAAAAFYAQAAfAAAAHVXR6gwztk/kC8Spcaezj8AAAA/5QEAAAAAAAABWQEAAHwAAAAJjrtIUODZP2APs4B8kc4/AAAAP+UBAAAAAAAAAVoBAAB8AAAACY67SFDg2T9AsI4279POPwAAAD/pAQAAAAAAAAFbAQAAfAAAAJ3kR7G8i9k/EJAvEqXGzj8AAAA/6QEAAAAAAAABXAEAAHwAAACd5EexvIvZPxCQLxKlxs4/AAAAP/kBAAAAAAAAAV0BAAB8AAAAneRHsbyL2T8QkC8SpcbOPwAAAD8JAgAAAAAAAAFeAQAAfAAAAJ3kR7G8i9k/EJAvEqXGzj8AAAA/CQIAAAAAAAABXwEAAHwAAACZczy4BPrTPzi+SJQae8k/AAAAPwAAAAAAAAAAAWABAAB8AAAAmXM8uAT60z84vkiUGnvJPwAAAD8fAAAAAAAAAAFhAQAAfAAAAJlzPLgE+tM/OL5IlBp7yT8AAAA/HwAAAAAAAAABYgEAAHwAAACZczy4BPrTPzi+SJQae8k/AAAAPx8AAAAAAAAAAWMBAAB8AAAAM4qYkNdy1D/wIlFq7OHKPwAAAD8vAAAAAAAAAAFkAQAAfAAAAPct9XE2qdQ/KATraPM+yz8AAAA/LwAAAAAAAAABZQEAAHwAAABTCMbztPHUP7BkCNbRZss/AAAAP04AAAAAAAAAAWYBAAB8AAAAVeitK2hY1T/ghGf6G3TLPwAAAD9OAAAAAAAAAAFnAQAAfAAAAOv+CQQ70dU/kAXki0Spyz8AAAA/TgAAAAAAAAABaAEAAHwAAAA56h+oV3TWP8AlQ7COtss/AAAAP20AAAAAAAAAAWkBAAB8AAAAdwaTNl8L1z/AJUOwjrbLPwAAAD9tAAAAAAAAAAFqAQAAfAAAAA0d7w4yhNc/6EWi1NjDyz8AAAA/bQAAAAAAAAABawEAAHwAAAC3Au78GQnYP8jmfYpLBsw/AAAAP30AAAAAAAAAAWwBAAB8AAAAQ0qnv9d12D+oh1lAvkjMPwAAAD99AAAAAAAAAAFtAQAAfAAAACOMScxgxNg/4GjzPsWlzD8AAAA/nAAAAAAAAAABbgEAAHwAAABxl3c4ygDZP5Dpb9Dt2sw/AAAAP5wAAAAAAAAAAW8BAAB8AAAAq9MCjx4x2T/IygnP9DfNPwAAAD+sAAAAAAAAAAFwAQAAfAAAAFPZGUVTT9k/OMwC8kWizT8AAAA/rAAAAAAAAAABcQEAAHwAAAD53jD7h23ZP8AsIF8kys0/AAAAP7sAAAAAAAAAAXIBAAB8AAAACa7TEJ152T/4DbpdKyfOPwAAAD+7AAAAAAAAAAFzAQAAfAAAAIFGAoaSc9k/AM/0N+h2zj8AAAA/2gAAAAAAAAABdAEAAHwAAADpD47lcmHZP+Bv0O1auc4/AAAAP9oAAAAAAAAAAXUBAAB8AAAAQwp3Lz5D2T+Y8Ex/g+7OPwAAAD/aAAAAAAAAAAF2AQAAfAAAAKvTAo8eMdk/oLGHWUA+zz8AAAA/6gAAAAAAAAABdwEAAHwAAACr0wKPHjHZPwDyRaLUWM8/AAAAP+oAAAAAAAAAAXgBAAB8AAAAFZ2O7v4e2T+AUmMPs4DPPwAAAD8JAQAAAAAAAAF5AQAAfAAAACNsMQQUK9k/6FNcMgTrzz8AAAA/CQEAAAAAAAABegEAAHwAAACNNb1j9BjZP0xq7GEWENA/AAAAPxkBAAAAAAAAAXsBAAB8AAAACc7r2OkS2T/sWjnhmT7QPwAAAD8ZAQAAAAAAAAF8AQAAfAAAAAnO69jpEtk/9Bt0u1aO0D8AAAA/NwEAAAAAAAABfQEAAHwAAACBZhpO3wzZPzT9Dbpd69A/AAAAPzcBAAAAAAAAAX4BAAB8AAAAcZd3OMoA2T8071NcMoTRPwAAAD9WAQAAAAAAAAF/AQAAfAAAAF/I1CK19Ng//PFFotRY0j8AAAA/VgEAAAAAAAABgAEAAHwAAADZYAOYqu7YPyQ19jALSNM/AAAAP1YBAAAAAAAAAYEBAAB8AAAA6S+mrb/62D/M2MMsIF/UPwAAAD91AQAAAAAAAAGCAQAAfAAAAPX+SMPUBtk/PMwC8kVi1T8AAAA/dQEAAAAAAAABgwEAAHwAAABxl3c4ygDZP/j/////f9Y/AAAAP3UBAAAAAAAAAYQBAAB8AAAA2WADmKru2D9MYw+zgHzXPwAAAD+FAQAAAAAAAAGFAQAAfAAAALvCvWyA1tg/cKa/Qbdr2D8AAAA/hQEAAAAAAAABhgEAAHwAAACdJHhBVr7YP5AoNfYwC9k/AAAAP6QBAAAAAAAAAYcBAAB8AAAAnSR4QVa+2D+QKDX2MAvZPwAAAD+kAQAAAAAAAAGIAQAAfAAAAJ0keEFWvtg/kCg19jAL2T8AAAA/tAEAAAAAAAABiQEAAHwAAACdJHhBVr7YP5AoNfYwC9k/AAAAP7QBAAAAAAAAAYoBAAB8AAAADw5bKB172z9YQL5IlBrKPwAAAD8AAAAAAAAAAAGLAQAAfAAAAA8OWygde9s/WEC+SJQayj8AAAA/HwAAAAAAAAABjAEAAHwAAAAPDlsoHXvbP1hAvkiUGso/AAAAPx8AAAAAAAAAAY0BAAB8AAAADw5bKB172z9YQL5IlBrKPwAAAD8fAAAAAAAAAAGOAQAAfAAAAA8OWygde9s/WEC+SJQayj8AAAA/PwAAAAAAAAABjwEAAHwAAAAPLnPwaRTbPzDFJUOwjss/AAAAPz8AAAAAAAAAAZABAAB8AAAA/17Q2lQI2z8wxSVDsI7LPwAAAD8/AAAAAAAAAAGRAQAAfAAAAHf3/k9KAts/kAXki0Spyz8AAAA/TgAAAAAAAAABkgEAAHwAAAB39/5PSgLbPxBmAfki0cs/AAAAP04AAAAAAAAAAZMBAAB8AAAAd/f+T0oC2z8QZgH5ItHLPwAAAD9OAAAAAAAAAAGUAQAAfAAAAHf3/k9KAts/cKa/Qbfryz8AAAA/XgAAAAAAAAABlQEAAHwAAAB39/5PSgLbP3Cmv0G368s/AAAAP14AAAAAAAAAAZYBAAB8AAAAH939PTKH2z+AZ/obdDvMPwAAAD+NAAAAAAAAAAGXAQAAfAAAAGvoK6qbw9s/iCg19jCLzD8AAAA/jQAAAAAAAAABmAEAAHwAAAA9WyuhDwbcP7BIlBp7mMw/AAAAP40AAAAAAAAAAZkBAAB8AAAAqQSfOKNa3D8QiVJjD7PMPwAAAD+cAAAAAAAAAAGaAQAAfAAAAEEb+xB209w/OKmxh1nAzD8AAAA/nAAAAAAAAAABmwEAAHwAAABTyoVePkbdPzipsYdZwMw/AAAAP7wAAAAAAAAAAZwBAAB8AAAAY3kQrAa53T/ACc/0N+jMPwAAAD/LAAAAAAAAAAGdAQAAfAAAAAlfD5ruPd4/mKqqqqoqzT8AAAA/ywAAAAAAAAABngEAAHwAAAA7rN8S4cjeP1ArJzzTX80/AAAAP8sAAAAAAAAAAZ8BAAB8AAAAafmvi9NT3z/Yi0SpsYfNPwAAAD/bAAAAAAAAAAGgAQAAfAAAAKcVIxrb6t8/wCwgXyTKzT8AAAA/2wAAAAAAAAABoQEAAHwAAAC2zLOZ9kPgP/gNul0rJ84/AAAAP/oAAAAAAAAAAaIBAAB8AAAAEqeEG3WM4D+wjjbvU1zOPwAAAD/6AAAAAAAAAAGjAQAAfAAAACJmG83jy+A/kC8Spcaezj8AAAA/+gAAAAAAAAABpAEAAHwAAACqveDzRwXhP7hPcckQrM4/AAAAPxkBAAAAAAAAAaUBAAB8AAAARORIMMFK4T9AsI4279POPwAAAD8ZAQAAAAAAAAGmAQAAfAAAAGJygvdEluE/cNDtWjnhzj8AAAA/GQEAAAAAAAABpwEAAHwAAAC8TFN5w97hPyBRauxhFs8/AAAAPzkBAAAAAAAAAagBAAB8AAAAVHO7tTwk4j+gsYdZQD7PPwAAAD85AQAAAAAAAAGpAQAAfAAAAGQyUmerY+I/2JIhWEebzz8AAAA/OQEAAAAAAAABqgEAAHwAAAB08egYGqPiP+hTXDIE688/AAAAP0gBAAAAAAAAAasBAAB8AAAAwPwWhYPf4j98ikuGYB3QPwAAAD9IAQAAAAAAAAGsAQAAfAAAAOCKUEwHK+M/7Fo54Zk+0D8AAAA/aAEAAAAAAAABrQEAAHwAAADCzPJYkHnjP4RLhmAdbdA/AAAAP2gBAAAAAAAAAa4BAAB8AAAALHZm8CPO4z80zALyRaLQPwAAAD9oAQAAAAAAAAGvAQAAfAAAAMacziydE+Q/8Ex/g27X0D8AAAA/hwEAAAAAAAABsAEAAHwAAACYD84jEVbkP1wdbd6n+NA/AAAAP4cBAAAAAAAAAbEBAAB8AAAAqM5k1X+V5D+kzfsUlwzRPwAAAD+HAQAAAAAAAAGyAQAAfAAAAASpNVf+3eQ/zO1aOeEZ0T8AAAA/rwEAAAAAAAABswEAAHwAAAC6beO+oTvlP1wdbd6n+NA/AAAAP68BAAAAAAAAAbQBAAB8AAAA+JlisU+f5T90rZzwTP/QPwAAAD+vAQAAAAAAAAG1AQAAfAAAAJ6PbQPe8OU/pM37FJcM0T8AAAA/vwEAAAAAAAABtgEAAHwAAAC+HafKYTzmP3StnPBM/9A/AAAAP78BAAAAAAAAAbcBAAB8AAAAVEQPB9uB5j+MPcwC8gXRPwAAAD/eAQAAAAAAAAG4AQAAfAAAAAwJvW5+3+Y/XB1t3qf40D8AAAA/3gEAAAAAAAABuQEAAHwAAACGgdMbJ0DnP9i8T3HJ0NA/AAAAP94BAAAAAAAAAboBAAB8AAAAPEaBg8qd5z/ELCBfJMrQPwAAAD/9AQAAAAAAAAG7AQAAfAAAAA65gHo+4Oc/xCwgXyTK0D8AAAA//QEAAAAAAAABvAEAAHwAAAAeeBcsrR/oP2TsYRaQr9A/AAAAP/0BAAAAAAAAAb0BAAB8AAAALjeu3Rtf6D+wa+WEZ3rQPwAAAD8cAgAAAAAAAAG+AQAAfAAAAMZdFhqVpOg/WCsnPNNf0D8AAAA/HAIAAAAAAAABvwEAAHwAAAAiOOebE+3oP9DKCc/0N9A/AAAAPxwCAAAAAAAAAcABAAB8AAAAyC3y7aE+6T9k+ht0uxbQPwAAAD88AgAAAAAAAAHBAQAAfAAAANjsiJ8Qfuk/fIpLhmAd0D8AAAA/PAIAAAAAAAABwgEAAHwAAABgRE7GdLfpPzTavE9xCdA/AAAAPzwCAAAAAAAAAcMBAAB8AAAAYDRCYs7q6T802rxPcQnQPwAAAD9LAgAAAAAAAAHEAQAAfAAAAGIkNv4nHuo/NNq8T3EJ0D8AAAA/SwIAAAAAAAABxQEAAHwAAAAkyJLfhlTqP7gz/Q263c8/AAAAP2sCAAAAAAAAAcYBAAB8AAAAZAQeNtuE6j+IE57pb9DPPwAAAD9rAgAAAAAAAAHHAQAAfAAAAOxb41w/vuo/uDP9Dbrdzz8AAAA/awIAAAAAAAAByAEAAHwAAAAomG6zk+7qP4gTnulv0M8/AAAAP4oCAAAAAAAAAckBAAB8AAAAoiCRxOIb6z8YdLtWTvjPPwAAAD+KAgAAAAAAAAHKAQAAfAAAAN5cHBs3TOs/fIpLhmAd0D8AAAA/igIAAAAAAAABywEAAHwAAADOfW2he3PrP3yKS4ZgHdA/AAAAP6kCAAAAAAAAAcwBAAB8AAAA7huzzKWL6z+kqqqqqirQPwAAAD+pAgAAAAAAAAHNAQAAfAAAAMKevifAmus/7Fo54Zk+0D8AAAA/qQIAAAAAAAABzgEAAHwAAAAMuvj3z6PrP1grJzzTX9A/AAAAP7kCAAAAAAAAAc8BAAB8AAAASgaQssqg6z+ES4ZgHW3QPwAAAD+5AgAAAAAAAAHQAQAAfAAAAGi04UGbhes/cLtWTnhm0D8AAAA/2AIAAAAAAAAB0QEAAHwAAABotOFBm4XrP3C7Vk54ZtA/AAAAP9gCAAAAAAAAAdIBAAB8AAAAaLThQZuF6z9wu1ZOeGbQPwAAAD/YAgAAAAAAAAHTAQAAfAAAAGi04UGbhes/cLtWTnhm0D8AAAA/6AIAAAAAAAAB1AEAAHwAAAAGan1E9m7pP9inuGQI1sI/AAAAPwAAAAAAAAAAAdUBAAB8AAAABmp9RPZu6T/Yp7hkCNbCPwAAAD8PAAAAAAAAAAHWAQAAfAAAAAZqfUT2buk/2Ke4ZAjWwj8AAAA/DwAAAAAAAAAB1wEAAHwAAABuI/0/MJDpP0CNPcwCcsQ/AAAAPx8AAAAAAAAAAdgBAAB8AAAAuj43EECZ6T+ojjbvU9zEPwAAAD8fAAAAAAAAAAHZAQAAfAAAAEKmCJtKn+k/YNDtWjlhxT8AAAA/PgAAAAAAAAAB2gEAAHwAAADa3Hw7arHpPwjyRaLU2MU/AAAAPz4AAAAAAAAAAdsBAAB8AAAAgOKT8Z7P6T/4FJcMwbrGPwAAAD8+AAAAAAAAAAHcAQAAfAAAACboqqfT7ek/8Dfodq2cxz8AAAA/TgAAAAAAAAAB3QEAAHwAAABSVZPoEhLqP3C7Vk54psg/AAAAP10AAAAAAAAAAd4BAAB8AAAACCpNtFw86j+4HmYB+aLJPwAAAD9dAAAAAAAAAAHfAQAAfAAAAAgaQVC2b+o/IEOwjjbvyj8AAAA/bQAAAAAAAAAB4AEAAHwAAABUJW+8H6zqPygnPNPfIMw/AAAAP20AAAAAAAAAAeEBAAB8AAAAsP8/Pp706j9w7GEWkK/NPwAAAD+MAAAAAAAAAAHiAQAAfAAAAAzaEMAcPes/IFFq7GEWzz8AAAA/jAAAAAAAAAAB4wEAAHwAAACiAHn8lYLrP9DKCc/0N9A/AAAAP5wAAAAAAAAAAeQBAAB8AAAAaKTV3fS46z/ELCBfJMrQPwAAAD+cAAAAAAAAAAHlAQAAfAAAAOIs+O5D5us/PL5IlBo70T8AAAA/rAAAAAAAAAAB5gEAAHwAAADCfqZfcwHsP2APs4B8kdE/AAAAP6wAAAAAAAAAAecBAAB8AAAAptBU0KIc7D+AYB1t3ufRPwAAAD/LAAAAAAAAAAHoAQAAfAAAAPDrjqCyJew/THHJEKwj0j8AAAA/ywAAAAAAAAAB6QEAAHwAAADw646gsiXsP7xBt2vlRNI/AAAAP8sAAAAAAAAAAeoBAAB8AAAA4Bzsip0Z7D/oYRaQL1LSPwAAAD/qAAAAAAAAAAHrAQAAfAAAANJNSXWIDew/LBKlxh5m0j8AAAA/6gAAAAAAAAAB7AEAAHwAAAB2Y2yPY/jrP0Ci1NjDbNI/AAAAP+oAAAAAAAAAAe0BAAB8AAAAHnmPqT7j6z9swjP9DXrSPwAAAD8JAQAAAAAAAAHuAQAAfAAAADon4TgPyOs/bMIz/Q160j8AAAA/CQEAAAAAAAAB7wEAAHwAAACWIcqC2qnrP4BSYw+zgNI/AAAAPwkBAAAAAAAAAfABAAB8AAAAeIOEV7CR6z+Y4pIhWIfSPwAAAD8ZAQAAAAAAAAHxAQAAfAAAAJQx1uaAdus/gFJjD7OA0j8AAAA/GQEAAAAAAAAB8gEAAHwAAACy3yd2UVvrP8gC8kWilNI/AAAAPzgBAAAAAAAAAfMBAAB8AAAAkkHiSidD6z8kQ7CONq/SPwAAAD84AQAAAAAAAAH0AQAAfAAAALDvM9r3J+s/PNPfoNu10j8AAAA/OAEAAAAAAAAB9QEAAHwAAAAK6hwkwwnrPyRDsI42r9I/AAAAP1cBAAAAAAAAAfYBAAB8AAAAojCdKIno6j8809+g27XSPwAAAD9XAQAAAAAAAAH3AQAAfAAAAMDe7rdZzeo/bPM+xSXD0j8AAAA/VwEAAAAAAAAB+AEAAHwAAAAa2dcBJa/qP8Az/Q263dI/AAAAP2cBAAAAAAAAAfkBAAB8AAAA6mvvwOWK6j9ElBp7mAXTPwAAAD9nAQAAAAAAAAH6AQAAfAAAAPpKnjqhY+o/gHW0eZ9i0z8AAAA/hgEAAAAAAAAB+wEAAHwAAACuP3DONyfqP4Bn+ht0+9M/AAAAP4YBAAAAAAAAAfwBAAB8AAAA2sxw18Pk6T98ikuGYN3UPwAAAD+WAQAAAAAAAAH9AQAAfAAAAOi7K7Uliuk/lP4G3a4V1j8AAAA/lgEAAAAAAAAB/gEAAHwAAAASWTgiWBTpP+CEZ/ob9Nc/AAAAP6YBAAAAAAAAAf8BAAB8AAAA5PtbRb+86D+8Otq8T7HZPwAAAD+mAQAAAAAAAAEAAgAAfAAAAOT7W0W/vOg/vDravE+x2T8AAAA/xQEAAAAAAAABAQIAAHwAAADk+1tFv7zoP7w62rxPsdk/AAAAP8UBAAAAAAAAAQICAAB8AAAA5PtbRb+86D+8Otq8T7HZPwAAAD/FAQAAAAAAAAEDAgAAfAAAABLFs2/MMsc/eKa/Qbcr3T8AAAA/AAAAAAAAAAABBAIAAHwAAAA2Y/ma9krHP7hIlBp72N0/AAAAPx8AAAAAAAAAAQUCAAB8AAAANmP5mvZKxz+4SJQae9jdPwAAAD8fAAAAAAAAAAEGAgAAfAAAADZj+Zr2Ssc/uEiUGnvY3T8AAAA/HwAAAAAAAAABBwIAAHwAAADCaoLNGoXIP1Q54Zn+Bt4/AAAAPy8AAAAAAAAAAQgCAAB8AAAAlr1p/EEuyT/cmf4G3S7ePwAAAD8vAAAAAAAAAAEJAgAAfAAAAJp9OWyo+8k/ZPobdLtW3j8AAAA/TgAAAAAAAAABCgIAAHwAAACqDKzxI9XKP1grJzzTn94/AAAAP04AAAAAAAAAAQsCAAB8AAAAji42NmCKyz9UXDIE6+jePwAAAD9eAAAAAAAAAAEMAgAAfAAAAKK9qLvbY8w/MP0Nul0r3z8AAAA/XgAAAAAAAAABDQIAAHwAAADO6mBsgVXNP/gNul0rZ98/AAAAP20AAAAAAAAAAQ4CAAB8AAAAasGMtLqbzj9cD7OAfNHfPwAAAD9tAAAAAAAAAAEPAgAAfAAAAK6953p1mc8/ZAjW0eYd4D8AAAA/jAAAAAAAAAABEAIAAHwAAAAT++ZLwmPQPxaJUmMPU+A/AAAAP4wAAAAAAAAAARECAAB8AAAANXkUr5/i0D++Qbdr5YTgPwAAAD+MAAAAAAAAAAESAgAAfAAAAK3xKlxIQ9E/WjIE62iz4D8AAAA/nAAAAAAAAAABEwIAAHwAAAA3OeQeBrDRP/QiUWrs4eA/AAAAP5wAAAAAAAAAARQCAAB8AAAAV7cRguMu0j+so837FBfhPwAAAD+7AAAAAAAAAAEVAgAAfAAAAHc1P+XArdI/HHS7Vk444T8AAAA/uwAAAAAAAAABFgIAAHwAAAARTJu9kybTP5YMwTraXOE/AAAAP7sAAAAAAAAAARcCAAB8AAAAH/slC1yZ0z8mNfYwC4jhPwAAAD/bAAAAAAAAAAEYAgAAfAAAALkRguMuEtQ/2LVywjO94T8AAAA/2wAAAAAAAAABGQIAAHwAAABBWTum7H7UP4o271Nc8uE/AAAAP9sAAAAAAAAAARoCAAB8AAAAUwjG87Tx1D9YR5v3KS7iPwAAAD//AAAAAAAAAAEbAgAAfAAAAMuA3KBdUtU/FJAvEqVm4j8AAAA//wAAAAAAAAABHAIAAHwAAADdL2fuJcXVP96g27VyouI/AAAAP/8AAAAAAAAAAR0CAAB8AAAAz0CsEMQf1j+EWUC+SNTiPwAAAD8OAQAAAAAAAAEeAgAAfAAAAEm5wr1sgNY/RqLU2MMM4z8AAAA/DgEAAAAAAAABHwIAAHwAAABbaE0LNfPWP+KSIVhHO+M/AAAAPy4BAAAAAAAAASACAAB8AAAAAU5M+Rx41z9+g27XymnjPwAAAD8uAQAAAAAAAAEhAgAAfAAAACHMeVz69tc/JDzT36Cb4z8AAAA/LgEAAAAAAAABIgIAAHwAAAC34tU0zW/YPwTdrpUT3uM/AAAAP00BAAAAAAAAASMCAAB8AAAAqfMaV2vK2D+6XSsnPBPkPwAAAD9NAQAAAAAAAAEkAgAAfAAAABWdju7+Htk/TIZgHW0+5D8AAAA/TQEAAAAAAAABJQIAAHwAAACBRgKGknPZP/4G3a6Vc+Q/AAAAP2wBAAAAAAAAASYCAAB8AAAAgSbqvUXa2T+6T3HJEKzkPwAAAD9sAQAAAAAAAAEnAgAAfAAAAHU3L+DjNNo/gmAdbd7n5D8AAAA/bAEAAAAAAAABKAIAAHwAAADvr0WNjJXaPzjhmf4GHeU/AAAAP4sBAAAAAAAAASkCAAB8AAAAs1OibuvL2j/qYRaQL1LlPwAAAD+LAQAAAAAAAAEqAgAAfAAAAIPGoWVfDts/ZvobdLt25T8AAAA/iwEAAAAAAAABKwIAAHwAAABNav5GvkTbP8oC8kWilOU/AAAAP5sBAAAAAAAAASwCAAB8AAAAh6aJnRJ12z8609+g27XlPwAAAD+bAQAAAAAAAAEtAgAAfAAAAFsZiZSGt9s/ZvM+xSXD5T8AAAA/ugEAAAAAAAABLgIAAHwAAAAP7kJg0OHbP5QTnulv0OU/AAAAP7oBAAAAAAAAAS8CAAB8AAAApSS3APDz2z+UE57pb9DlPwAAAD+6AQAAAAAAAAEwAgAAfAAAAE0qzrYkEtw/hkuGYB3N5T8AAAA/2gEAAAAAAAABMQIAAHwAAAAD/4eCbjzcP0Sb9ykuueU/AAAAP9oBAAAAAAAAATICAAB8AAAAA/+Hgm483D9Em/cpLrnlPwAAAD/aAQAAAAAAAAEzAgAAfAAAAAP/h4JuPNw/RJv3KS655T8AAAA/6QEAAAAAAAABNAIAAHwAAAAD/4eCbjzcP0Sb9ykuueU/AAAAP/kBAAAAAAAAATUCAAB8AAAAaShcOjX22j+WE57pbxDhPwAAAD8AAAAAAAAAAAE2AgAAfAAAAGkoXDo19to/lhOe6W8Q4T8AAAA/EAAAAAAAAAABNwIAAHwAAABpKFw6NfbaP5YTnulvEOE/AAAAPxAAAAAAAAAAATgCAAB8AAAAaShcOjX22j+WE57pbxDhPwAAAD8UAAAAAAAAAAE5AgAAfAAAAGkoXDo19to/lhOe6W8Q4T8AAAA/FAAAAAAAAAABOgIAAHwAAAD/XtDaVAjbP+SEZ/obdOE/AAAAPzQAAAAAAAAAATsCAAB8AAAAG/0VBn8g2z9IjT3MApLhPwAAAD80AAAAAAAAAAE8AgAAfAAAAE1q/ka+RNs/2LVywjO94T8AAAA/NAAAAAAAAAABPQIAAHwAAAB71+aH/WjbP4o271Nc8uE/AAAAP1MAAAAAAAAAAT4CAAB8AAAALaygU0eT2z9Ct2vlhCfiPwAAAD9TAAAAAAAAAAE/AgAAfAAAAGvoK6qbw9s/QrCONu9z4j8AAAA/YwAAAAAAAAABQAIAAHwAAAClJLcA8PPbP2QB+SJRyuI/AAAAP2MAAAAAAAAAAUECAAB8AAAA15GfQS8Y3D+qqqqqqirjPwAAAD9yAAAAAAAAAAFCAgAAfAAAAKkEnzijWtw/tmvlhGd64z8AAAA/cgAAAAAAAAABQwIAAHwAAAD3D82kDJfcP7RkCNbRxuM/AAAAP4IAAAAAAAAAAUQCAAB8AAAAMUxY+2DH3D+MPcwC8gXkPwAAAD+CAAAAAAAAAAFFAgAAfAAAAMuCzJuA2dw/NPYwC8g35D8AAAA/oQAAAAAAAAABRgIAAHwAAADnIBLHqvHcP6TGHmYBWeQ/AAAAP6EAAAAAAAAAAUcCAAB8AAAA5yASx6rx3D/wPsUlQ3DkPwAAAD+xAAAAAAAAAAFIAgAAfAAAANdRb7GV5dw/FJcMwTp65D8AAAA/sQAAAAAAAAABSQIAAHwAAABP6p0mi9/cPygnPNPfgOQ/AAAAP8AAAAAAAAAAAUoCAAB8AAAAy4LMm4DZ3D9At2vlhIfkPwAAAD/AAAAAAAAAAAFLAgAAfAAAADFMWPtgx9w/QLdr5YSH5D8AAAA/wAAAAAAAAAABTAIAAHwAAACLRkFFLKncPxSXDME6euQ/AAAAP+AAAAAAAAAAAU0CAAB8AAAATwq27td43D8eXyRKjX3kPwAAAD/gAAAAAAAAAAFOAgAAfAAAAItmWQ15Qtw/NO9TXDKE5D8AAAA/7wAAAAAAAAABTwIAAHwAAAC581kWBQDcPzTvU1wyhOQ/AAAAP+8AAAAAAAAAAVACAAB8AAAAa+grqpvD2z8oJzzT34DkPwAAAD8OAQAAAAAAAAFRAgAAfAAAAOOgcufdVts/TH+DbteK5D8AAAA/DgEAAAAAAAABUgIAAHwAAABpKFw6NfbaP44vEqXGnuQ/AAAAPx4BAAAAAAAAAVMCAAB8AAAARaou11d32j/+/////7/kPwAAAD8eAQAAAAAAAAFUAgAAfAAAAK+T0v6E/tk/gmAdbd7n5D8AAAA/LgEAAAAAAAABVQIAAHwAAACd5EexvIvZP1o54Zn+JuU/AAAAPy4BAAAAAAAAAVYCAAB8AAAAnwRgeQkl2T9m+ht0u3blPwAAAD9NAQAAAAAAAAFXAgAAfAAAAPUeYYshoNg/vjP9Dbrd5T8AAAA/TQEAAAAAAAABWAIAAHwAAAABDhxpg0XYPzL9DbpdS+Y/AAAAP00BAAAAAAAAAVkCAAB8AAAAP2q/hyQP2D+ixh5mAbnmPwAAAD9sAQAAAAAAAAFaAgAAfAAAAJlkqNHv8Nc/9Dfodq0c5z8AAAA/bAEAAAAAAAABWwIAAHwAAACpM0vnBP3XP0KpsYdZgOc/AAAAP2wBAAAAAAAAAVwCAAB8AAAAtwLu/BkJ2D9CotTYw8znPwAAAD98AQAAAAAAAAFdAgAAfAAAAOVv1j1ZLdg/4pIhWEf75z8AAAA/fAEAAAAAAAABXgIAAHwAAABDSqe/13XYPxp7mAXkC+g/AAAAP5sBAAAAAAAAAV8CAAB8AAAAQ0qnv9d12D8ae5gF5AvoPwAAAD+bAQAAAAAAAAFgAgAAfAAAAENKp7/Xddg/GnuYBeQL6D8AAAA/qwEAAAAAAAABYQIAAHwAAABDSqe/13XYPxp7mAXkC+g/AAAAP6sBAAAAAAAAAWICAAB8AAAADf/GQQhy3z9WR5v3KY7kPwAAAD8AAAAAAAAAAAFjAgAAfAAAAA3/xkEIct8/Vkeb9ymO5D8AAAA/EAAAAAAAAAABZAIAAHwAAAAN/8ZBCHLfP1ZHm/cpjuQ/AAAAPxAAAAAAAAAAAWUCAAB8AAAADf/GQQhy3z9WR5v3KY7kPwAAAD8gAAAAAAAAAAFmAgAAfAAAAA3/xkEIct8/Vkeb9ymO5D8AAAA/IAAAAAAAAAABZwIAAHwAAAAN/8ZBCHLfP1ZHm/cpjuQ/AAAAPy8AAAAAAAAAAWgCAAB8AAAADf/GQQhy3z9WR5v3KY7kPwAAAD8vAAAAAAAAAAFpAgAAfAAAAJdGgATG3t8/gG7XyglP5D8AAAA/PwAAAAAAAAABagIAAHwAAADwKFe4lw3gP/wNul0rJ+Q/AAAAP14AAAAAAAAAAWsCAAB8AAAALmXiDuw94D88xSVDsO7jPwAAAD9eAAAAAAAAAAFsAgAAfAAAAPQIP/BKdOA/fHyRKDW24z8AAAA/XgAAAAAAAAABbQIAAHwAAABAFG1ctLDgP6DbtXLCc+M/AAAAP30AAAAAAAAAAW4CAAB8AAAAjB+byB3t4D/KAvJFojTjPwAAAD99AAAAAAAAAAFvAgAAfAAAAOj5a0qcNeE/kCFYR5vX4j8AAAA/fQAAAAAAAAABcAIAAHwAAACAINSGFXvhPzbodq2ccOI/AAAAP40AAAAAAAAAAXECAAB8AAAAJhbf2KPM4T+ixh5mAfnhPwAAAD+NAAAAAAAAAAFyAgAAfAAAAFRzu7U8JOI/HG3ep7iE4T8AAAA/rAAAAAAAAAABcwIAAHwAAABGhADY2n7iP8Iz/Q26HeE/AAAAP6wAAAAAAAAAAXQCAAB8AAAAdOHctHPW4j9wwjP9DbrgPwAAAD+8AAAAAAAAAAF1AgAAfAAAAOCKUEwHK+M/OOGZ/gZd4D8AAAA/vAAAAAAAAAABdgIAAHwAAADCzPJYkHnjP/j//////98/AAAAP8wAAAAAAAAAAXcCAAB8AAAAtN03ey7U4z9IjT3MAjLfPwAAAD/MAAAAAAAAAAF4AgAAfAAAACCHqxLCKOQ/8Fo54Zl+3j8AAAA/6wAAAAAAAAABeQIAAHwAAADGfLZkUHrkP6C4ZAjW0d0/AAAAP+sAAAAAAAAAAXoCAAB8AAAAqL5YcdnI5D94pr9BtyvdPwAAAD/rAAAAAAAAAAF7AgAAfAAAAIwA+31iF+U/iESpsYeZ3D8AAAA/+gAAAAAAAAABfAIAAHwAAAAkJ2O621zlP5jikiFYB9w/AAAAP/oAAAAAAAAAAX0CAAB8AAAAfgE0PFql5T+AYB1t3mfbPwAAAD8aAQAAAAAAAAF+AgAAfAAAABYonHjT6uU/mP4G3a7V2j8AAAA/GgEAAAAAAAABfwIAAHwAAAByAm36UTPmP9S8T3HJUNo/AAAAPykBAAAAAAAAAYACAAB8AAAAvg2bZrtv5j9su1ZOeObZPwAAAD8pAQAAAAAAAAGBAgAAfAAAAJKAml0vsuY/9CkuGYJ12T8AAAA/OQEAAAAAAAABggIAAHwAAACiPzEPnvHmPzTodq2c8Ng/AAAAPzkBAAAAAAAAAYMCAAB8AAAA/BkCkRw65z9wpr9Bt2vYPwAAAD9YAQAAAAAAAAGEAgAAfAAAANKMAYiQfOc/4IRn+hv01z8AAAA/WAEAAAAAAAABhQIAAHwAAAAcmC/0+bjnP3yDbtfKidc/AAAAP1gBAAAAAAAAAYYCAAB8AAAA4juM1Vjv5z9EotTYwyzXPwAAAD9oAQAAAAAAAAGHAgAAfAAAAOIrgHGyIug/OOGZ/gbd1j8AAAA/aAEAAAAAAAABiAIAAHwAAAD06hYjIWLoPxiQLxKlhtY/AAAAP4cBAAAAAAAAAYkCAAB8AAAAxl0WGpWk6D/wPsUlQzDWPwAAAD+HAQAAAAAAAAGKAgAAfAAAAIoBc/vz2ug/zO1aOeHZ1T8AAAA/lwEAAAAAAAABiwIAAHwAAAASWTgiWBTpP3x8kSg1dtU/AAAAP5cBAAAAAAAAAYwCAAB8AAAAFEksvrFH6T+IS4ZgHS3VPwAAAD+mAQAAAAAAAAGNAgAAfAAAAMgd5on7cek/kBp7mAXk1D8AAAA/pgEAAAAAAAABjgIAAHwAAAB+8p9VRZzpP2jJEKyjjdQ/AAAAP8YBAAAAAAAAAY8CAAB8AAAA9nrCZpTJ6T9cCNbR5j3UPwAAAD/GAQAAAAAAAAGQAgAAfAAAACboqqfT7ek/gGf6G3T70z8AAAA/xgEAAAAAAAABkQIAAHwAAABSVZPoEhLqP7hWTnimv9M/AAAAP+UBAAAAAAAAAZICAAB8AAAAvA4T5Ewz6j/YtXLCM33TPwAAAD/lAQAAAAAAAAGTAgAAfAAAANysWA93S+o/aOWEZ/pb0z8AAAA/5QEAAAAAAAABlAIAAHwAAAAkyJLfhlTqP0DFJUOwTtM/AAAAP/QBAAAAAAAAAZUCAAB8AAAAcOPMr5Zd6j9UVVVVVVXTPwAAAD/0AQAAAAAAAAGWAgAAfAAAALz+BoCmZuo/QMUlQ7BO0z8AAAA/FAIAAAAAAAABlwIAAHwAAACCsm/Fq2nqPyQ19jALSNM/AAAAPxQCAAAAAAAAAZgCAAB8AAAAgrJvxatp6j9AxSVDsE7TPwAAAD8UAgAAAAAAAAGZAgAAfAAAABj578lxSOo/EKXGHmZB0z8AAAA/IwIAAAAAAAABmgIAAHwAAAAY+e/JcUjqPxClxh5mQdM/AAAAPyMCAAAAAAAAAZsCAAB8AAAAGPnvyXFI6j8QpcYeZkHTPwAAAD8zAgAAAAAAAAGcAgAAfAAAABj578lxSOo/EKXGHmZB0z8AAAA/MwIAAAAAAAABnQIAAHwAAACSgJpdL7LmP+R2rZzwzNM/AAAAPwAAAAAAAAAAAZ4CAAB8AAAAkoCaXS+y5j/kdq2c8MzTPwAAAD8fAAAAAAAAAAGfAgAAfAAAAJKAml0vsuY/5HatnPDM0z8AAAA/HwAAAAAAAAABoAIAAHwAAACSgJpdL7LmP+R2rZzwzNM/AAAAPx8AAAAAAAAAAaECAAB8AAAAkoCaXS+y5j/kdq2c8MzTPwAAAD8zAAAAAAAAAAGiAgAAfAAAAJKAml0vsuY/5HatnPDM0z8AAAA/MwAAAAAAAAABowIAAHwAAACSgJpdL7LmP+R2rZzwzNM/AAAAPzMAAAAAAAAAAaQCAAB8AAAAkoCaXS+y5j/kdq2c8MzTPwAAAD9DAAAAAAAAAAGlAgAAfAAAAGTzmVSj9OY/8Dfodq0c1D8AAAA/UgAAAAAAAAABpgIAAHwAAABYFOva5xvnP6yHWUC+CNQ/AAAAP1IAAAAAAAAAAacCAAB8AAAA0pwN7DZJ5z/Yp7hkCBbUPwAAAD9iAAAAAAAAAAGoAgAAfAAAAFj00hKbguc/xBeJUmMP1D8AAAA/YgAAAAAAAAABqQIAAHwAAADwGjtPFMjnP2jXygnP9NM/AAAAP3IAAAAAAAAAAaoCAAB8AAAAWsSu5qcc6D88t2vlhOfTPwAAAD+BAAAAAAAAAAGrAgAAfAAAABCJXE5Leug/uFZOeKa/0z8AAAA/gQAAAAAAAAABrAIAAHwAAAACmqFw6dToPwTW0eZ9itM/AAAAP6EAAAAAAAAAAa0CAAB8AAAAbkMVCH0p6T+UBeSLRGnTPwAAAD+hAAAAAAAAAAGuAgAAfAAAAGBUWiobhOk/+BSXDME60z8AAAA/oQAAAAAAAAABrwIAAHwAAACQsTYHtNvpP0SUGnuYBdM/AAAAP7AAAAAAAAAAAbACAAB8AAAArj9wzjcn6j9QYw+zgLzSPwAAAD+wAAAAAAAAAAGxAgAAfAAAAM7NqZW7cuo/8CJRauyh0j8AAAA/zwAAAAAAAAABsgIAAHwAAAAKCjXsD6PqP7BywjP9jdI/AAAAP88AAAAAAAAAAbMCAAB8AAAAhJJX/V7Q6j9AotTYw2zSPwAAAD/fAAAAAAAAAAG0AgAAfAAAAKIwnSiJ6Oo/LBKlxh5m0j8AAAA/3wAAAAAAAAABtQIAAHwAAAAomG6zk+7qP/zxRaLUWNI/AAAAP+8AAAAAAAAAAbYCAAB8AAAAsP8/Pp706j8QgnW0eV/SPwAAAD/vAAAAAAAAAAG3AgAAfAAAALD/Pz6e9Oo/EIJ1tHlf0j8AAAA/7wAAAAAAAAABuAIAAHwAAAAomG6zk+7qPxCCdbR5X9I/AAAAP+8AAAAAAAAAAbkCAAB8AAAAVhVjWHnf6j9YMgTraHPSPwAAAD8OAQAAAAAAAAG6AgAAfAAAAFYVY1h53+o/WDIE62hz0j8AAAA/DgEAAAAAAAABuwIAAHwAAABWFWNYed/qP1gyBOtoc9I/AAAAPy0BAAAAAAAAAbwCAAB8AAAAVhVjWHnf6j9YMgTraHPSPwAAAD8tAQAAAAAAAAG9AgAAfAAAAAoKNewPo+o/UGMPs4C80j8AAAA/TAEAAAAAAAABvgIAAHwAAAA2hymR9ZPqP4CDbtfKydI/AAAAP0wBAAAAAAAAAb8CAAB8AAAAJriGe+CH6j+UE57pb9DSPwAAAD9MAQAAAAAAAAHAAgAAfAAAAJ5QtfDVgeo/rKPN+xTX0j8AAAA/XAEAAAAAAAABwQIAAHwAAAAY6eNly3vqP8Az/Q263dI/AAAAP1wBAAAAAAAAAcICAAB8AAAAzs2plbty6j/AM/0Nut3SPwAAAD9cAQAAAAAAAAHDAgAAfAAAAAgaQVC2b+o/8FNcMgTr0j8AAAA/ewEAAAAAAAABxAIAAHwAAABw48yvll3qP9jDLCBf5NI/AAAAP3sBAAAAAAAAAcUCAAB8AAAA6nv7JIxX6j9ElBp7mAXTPwAAAD97AQAAAAAAAAHGAgAAfAAAANysWA93S+o/iESpsYcZ0z8AAAA/mwEAAAAAAAABxwIAAHwAAACQkR4/Z0LqP0DFJUOwTtM/AAAAP5sBAAAAAAAAAcgCAAB8AAAAvA4T5Ewz6j9gFpAvEqXTPwAAAD+6AQAAAAAAAAHJAgAAfAAAAOiLB4kyJOo/8Dfodq0c1D8AAAA/ugEAAAAAAAABygIAAHwAAACQoSqjDQ/qPzzavE9xydQ/AAAAP7oBAAAAAAAAAcsCAAB8AAAAvh4fSPP/6T+UDME62nzVPwAAAD/JAQAAAAAAAAHMAgAAfAAAAGA0QmLO6uk/dJ/ikiFY1j8AAAA/yQEAAAAAAAABzQIAAHwAAACQsTYHtNvpP7RywjP9Tdc/AAAAP+kBAAAAAAAAAc4CAAB8AAAA9nrCZpTJ6T8YZgH5IlHYPwAAAD/pAQAAAAAAAAHPAgAAfAAAAGBETsZ0t+k/KBmCdbQ52T8AAAA/6QEAAAAAAAAB0AIAAHwAAACekOWAb7TpP4RLhmAd7dk/AAAAPwgCAAAAAAAAAdECAAB8AAAAYEROxnS36T8I3a6VE17aPwAAAD8IAgAAAAAAAAHSAgAAfAAAAOirH1F/vek/0O1aOeGZ2j8AAAA/CAIAAAAAAAAB0wIAAHwAAADoqx9Rf73pP9DtWjnhmdo/AAAAPxgCAAAAAAAAAdQCAAB8AAAA6KsfUX+96T/Q7Vo54ZnaPwAAAD8YAgAAAAAAAAHVAgAAfAAAAOirH1F/vek/0O1aOeGZ2j8AAAA/NwIAAAAAAAAB1gIAAHwAAADIWyYfch3hPwbki0Sp8eU/AAAAPwAAAAAAAAAAAdcCAAB8AAAAyFsmH3Id4T8G5ItEqfHlPwAAAD8fAAAAAAAAAAHYAgAAfAAAAPi4AvwKdeE/EKyjzfv05T8AAAA/HwAAAAAAAAAB2QIAAHwAAAD4qPaXZKjhP7Rr5YRn2uU/AAAAPy8AAAAAAAAAAdoCAAB8AAAAggC8vsjh4T+e27VywtPlPwAAAD8vAAAAAAAAAAHbAgAAfAAAAMwL6ioyHuI/hkuGYB3N5T8AAAA/PgAAAAAAAAAB3AIAAHwAAADcyoDcoF3iP2bzPsUlw+U/AAAAP04AAAAAAAAAAd0CAAB8AAAAOKVRXh+m4j9OYw+zgLzlPwAAAD9OAAAAAAAAAAHeAgAAfAAAABzn82qo9OI/FnuYBeSr5T8AAAA/bQAAAAAAAAAB3wIAAHwAAAD8KJZ3MUPjPwLraPM+peU/AAAAP20AAAAAAAAAAeACAAB8AAAASjTE45p/4z/ikiFYR5vlPwAAAD9tAAAAAAAAAAHhAgAAfAAAAOJaLCAUxeM/tHLCM/2N5T8AAAA/fQAAAAAAAAAB4gIAAHwAAAA8Nf2hkg3kP4ZSYw+zgOU/AAAAP30AAAAAAAAAAeMCAAB8AAAAXMM2aRZZ5D9ywjP9DXrlPwAAAD+cAAAAAAAAAAHkAgAAfAAAAAS5QbukquQ/WjIE62hz5T8AAAA/nAAAAAAAAAAB5QIAAHwAAADm+uPHLfnkP05q7GEWcOU/AAAAP5wAAAAAAAAAAeYCAAB8AAAAMgYSNJc15T862rxPcWnlPwAAAD+7AAAAAAAAAAHnAgAAfAAAAH4RQKAAcuU/AvJFotRY5T8AAAA/uwAAAAAAAAAB6AIAAHwAAADKHG4Maq7lP+CZ/gbdTuU/AAAAP7sAAAAAAAAAAekCAAB8AAAAYkPWSOPz5T/U0eZ9ikvlPwAAAD/bAAAAAAAAAAHqAgAAfAAAAK5OBLVMMOY/tHmf4pJB5T8AAAA/2wAAAAAAAAAB6wIAAHwAAAD6WTIhtmzmP4hZQL5INOU/AAAAP9sAAAAAAAAAAewCAAB8AAAAhLH3Rxqm5j9kAfkiUSrlPwAAAD/qAAAAAAAAAAHtAgAAfAAAAJJwjvmI5eY/UHHJEKwj5T8AAAA/6gAAAAAAAAAB7gIAAHwAAACUYIKV4hjnP0SpsYdZIOU/AAAAPwkBAAAAAAAAAe8CAAB8AAAAHLhHvEZS5z8sGYJ1tBnlPwAAAD8JAQAAAAAAAAHwAgAAfAAAAKQPDeOqi+c/RKmxh1kg5T8AAAA/CQEAAAAAAAAB8QIAAHwAAABos2nECcLnP1o54Zn+JuU/AAAAPykBAAAAAAAAAfICAAB8AAAA4juM1Vjv5z9wyRCsoy3lPwAAAD8pAQAAAAAAAAHzAgAAfAAAAFrEruanHOg/kiFYR5s35T8AAAA/KQEAAAAAAAAB9AIAAHwAAAAQmWiy8UboP5zpb9DtOuU/AAAAPzcBAAAAAAAAAfUCAAB8AAAATNXzCEZ36D+osYdZQD7lPwAAAD83AQAAAAAAAAH2AgAAfAAAAMZdFhqVpOg/vkG3a+VE5T8AAAA/VwEAAAAAAAAB9wIAAHwAAAB6MtDl3s7oP+CZ/gbdTuU/AAAAP1cBAAAAAAAAAfgCAAB8AAAAXoR+Vg7q6D8iSo09zGLlPwAAAD9mAQAAAAAAAAH5AgAAfAAAAHwixIE4Auk/WjIE62hz5T8AAAA/ZgEAAAAAAAAB+gIAAHwAAAACipUMQwjpP4ZSYw+zgOU/AAAAP3YBAAAAAAAAAfsCAAB8AAAAAoqVDEMI6T+SGnuYBYTlPwAAAD92AQAAAAAAAAH8AgAAfAAAAAKKlQxDCOk/nOKSIViH5T8AAAA/lQEAAAAAAAAB/QIAAHwAAAACipUMQwjpP5zikiFYh+U/AAAAP5UBAAAAAAAAAf4CAAB8AAAAAoqVDEMI6T+c4pIhWIflPwAAAD+VAQAAAAAAAAH/AgAAfAAAAAKKlQxDCOk/nOKSIViH5T8AAAA/pQEAAAAAAAABAAMAAHwAAAB4oiSia2fnP7xIlBp7mOI/AAAAPwAAAAAAAAAAAQEDAAB8AAAAeKIkomtn5z+8SJQae5jiPwAAAD8fAAAAAAAAAAECAwAAfAAAAHiiJKJrZ+c/vEiUGnuY4j8AAAA/HwAAAAAAAAABAwMAAHwAAAB4oiSia2fnP7xIlBp7mOI/AAAAPx8AAAAAAAAAAQQDAAB8AAAAlEBqzZV/5z/emf4G3e7iPwAAAD8+AAAAAAAAAAEFAwAAfAAAAPAqR7O6lOc/XDIE62gT4z8AAAA/PgAAAAAAAAABBgMAAHwAAADSfPUj6q/nP+5aOeGZPuM/AAAAP04AAAAAAAAAAQcDAAB8AAAAAOrdZCnU5z+IS4ZgHW3jPwAAAD9OAAAAAAAAAAEIAwAAfAAAAC5XxqVo+Oc/EKyjzfuU4z8AAAA/XgAAAAAAAAABCQMAAHwAAADy+iKHxy7oP8z0N+h2zeM/AAAAP20AAAAAAAAAAQoDAAB8AAAAtp5/aCZl6D+MPcwC8gXkPwAAAD9tAAAAAAAAAAELAwAAfAAAAIgRf1+ap+g/dqa/QbdL5D8AAAA/bQAAAAAAAAABDAMAAHwAAAASaUSG/uDoP3if4pIhmOQ/AAAAP4wAAAAAAAAAAQ0DAAB8AAAAjPFml00O6T9AsI4279PkPwAAAD+MAAAAAAAAAAEOAwAAfAAAALheT9iMMuk/4KDbtXIC5T8AAAA/jAAAAAAAAAABDwMAAHwAAABgZGaOwVDpP2QB+SJRKuU/AAAAP6wAAAAAAAAAARADAAB8AAAAQLYU//Br6T/U0eZ9ikvlPwAAAD+sAAAAAAAAAAERAwAAfAAAANjsiJ8Qfuk/Otq8T3Fp5T8AAAA/rAAAAAAAAAABEgMAAHwAAABgVFoqG4TpP3yKS4ZgfeU/AAAAP8sAAAAAAAAAARMDAAB8AAAAYFRaKhuE6T+GUmMPs4DlPwAAAD/LAAAAAAAAAAEUAwAAfAAAAJyg8eQVgek/hlJjD7OA5T8AAAA/ywAAAAAAAAABFQMAAHwAAAAWOSBaC3vpP4ZSYw+zgOU/AAAAP+4AAAAAAAAAARYDAAB8AAAAQLYU//Br6T+GUmMPs4DlPwAAAD/uAAAAAAAAAAEXAwAAfAAAADDncenbX+k/LhKlxh5m5T8AAAA/7gAAAAAAAAABGAMAAHwAAABQlcN4rETpP9TR5n2KS+U/AAAAP/4AAAAAAAAAARkDAAB8AAAA9Krmkocv6T+osYdZQD7lPwAAAD/+AAAAAAAAAAEaAwAAfAAAAJzACa1iGuk/nOlv0O065T8AAAA/HQEAAAAAAAABGwMAAHwAAABsUyFsI/boP3DJEKyjLeU/AAAAPx0BAAAAAAAAARwDAAB8AAAAxk0Ktu7X6D9aOeGZ/iblPwAAAD8dAQAAAAAAAAEdAwAAfAAAAOT7W0W/vOg/ZAH5IlEq5T8AAAA/PAEAAAAAAAABHgMAAHwAAACIEX9fmqfoP1o54Zn+JuU/AAAAPzwBAAAAAAAAAR8DAAB8AAAA5AtoqWWJ6D++Qbdr5UTlPwAAAD88AQAAAAAAAAEgAwAAfAAAALaef2gmZeg/IkqNPcxi5T8AAAA/TAEAAAAAAAABIQMAAHwAAADSTNH39knoP3yKS4ZgfeU/AAAAP0wBAAAAAAAAASIDAAB8AAAApt/otrcl6D/ikiFYR5vlPwAAAD9rAQAAAAAAAAEjAwAAfAAAAHpyAHZ4Aeg/lBOe6W/Q5T8AAAA/awEAAAAAAAABJAMAAHwAAADEnUaqLtfnP4B8kSg1FuY/AAAAP3sBAAAAAAAAASUDAAB8AAAAWOTGrvS15z+AdbR5n2LmPwAAAD97AQAAAAAAAAEmAwAAfAAAALTer/i/l+c/jDbvU1yy5j8AAAA/igEAAAAAAAABJwMAAHwAAACUQGrNlX/nP5z3KS4ZAuc/AAAAP4oBAAAAAAAAASgDAAB8AAAAeKIkomtn5z94mAXki0TnPwAAAD+qAQAAAAAAAAEpAwAAfAAAAN5rsAFMVec/kCFYR5uX5z8AAAA/qgEAAAAAAAABKgMAAHwAAADCzWrWIT3nP3LCM/0N2uc/AAAAP6oBAAAAAAAAASsDAAB8AAAAlGCCleIY5z8ae5gF5AvoPwAAAD/JAQAAAAAAAAEsAwAAfAAAALAO1CSz/eY/aPM+xSUj6D8AAAA/yQEAAAAAAAABLQMAAHwAAAAa2F+Ek+vmP1wrJzzTH+g/AAAAP8kBAAAAAAAAAS4DAAB8AAAAGthfhJPr5j9cKyc80x/oPwAAAD/ZAQAAAAAAAAEvAwAAfAAAABrYX4ST6+Y/XCsnPNMf6D8AAAA/2QEAAAAAAAABMAMAAHwAAAAa2F+Ek+vmP1wrJzzTH+g/AAAAP+gBAAAAAAAAATEDAAB8AAAAyJoP47iZoj+gzfsUl4zaPwAAAD8AAAAAAAAAAAEyAwAAfAAAAMiaD+O4maI/oM37FJeM2j8AAAA/EAAAAAAAAAABMwMAAHwAAACQNaFHPsiePxxt3qe4ZNo/AAAAPxAAAAAAAAAAATQDAAB8AAAAUDUjyQpdmD9MjT3MAnLaPwAAAD8vAAAAAAAAAAE1AwAAfAAAAHBEePCFMJE/KC4ZgnW02j8AAAA/LwAAAAAAAAABNgMAAHwAAACgW3vymM6HPywgXyRKTds/AAAAPz8AAAAAAAAAATcDAAB8AAAAQCDAcJF9fT/0IlFq7CHcPwAAAD8/AAAAAAAAAAE4AwAAfAAAAMDUpDbBbXQ/2LVywjP93D8AAAA/TgAAAAAAAAABOQMAAHwAAAAAXi4zsstvP+ho8z7F5d0/AAAAP04AAAAAAAAAAToDAAB8AAAAAF4uM7LLbz9o7GEWkO/ePwAAAD9eAAAAAAAAAAE7AwAAfAAAAAA+Zrzu+ns/+P//////3z8AAAA/XgAAAAAAAAABPAMAAHwAAACgak6YRw2HP7J5n+KSgeA/AAAAP30AAAAAAAAAAT0DAAB8AAAA4MQ8eMZbjz/gkiFYR9vgPwAAAD99AAAAAAAAAAE+AwAAfAAAAFAX//55dJM/zPsUlwwh4T8AAAA/jQAAAAAAAAABPwMAAHwAAABQNSPJCl2YP1RcMgTrSOE/AAAAP40AAAAAAAAAAUADAAB8AAAAkCbOoY+Jnz9eJEqNPUzhPwAAAD+cAAAAAAAAAAFBAwAAfAAAAMiaD+O4maI/crtWTngG4T8AAAA/nAAAAAAAAAABQgMAAHwAAAC4fGmXWxykP1oyBOtos+A/AAAAP7wAAAAAAAAAAUMDAAB8AAAACMgGU/jApj8A+SJRakzgPwAAAD+8AAAAAAAAAAFEAwAAfAAAAKht1bBGE6g/pL9Bt2vl3z8AAAA/vAAAAAAAAAABRQMAAHwAAAAo1xi4QDWpP/BMf4NuF98/AAAAP8sAAAAAAAAAAUYDAAB8AAAA2HznFY+Hqj+oqqqqqmrePwAAAD/LAAAAAAAAAAFHAwAAfAAAAPiazCCGOqw/0NjDLCDf3T8AAAA/6wAAAAAAAAABSAMAAHwAAADoi/l61/usP2zXygnPdN0/AAAAP+sAAAAAAAAAAUkDAAB8AAAAKMiE0SssrT9IhmAdbR7dPwAAAD/6AAAAAAAAAAFKAwAAfAAAAOiL+XrX+6w/gHW0eZ/i3D8AAAA/+gAAAAAAAAABSwMAAHwAAAAo11d32mqsPxSlxh5mwdw/AAAAPwoBAAAAAAAAAUwDAAB8AAAACKqfxjR5qz/khGf6G7TcPwAAAD8KAQAAAAAAAAFNAwAAfAAAAHgxiRmMGKs/5IRn+hu03D8AAAA/KQEAAAAAAAABTgMAAHwAAACYQFy/OleqP+SEZ/obtNw/AAAAPykBAAAAAAAAAU8DAAB8AAAAGMhFEpL2qT8oNfYwC8jcPwAAAD8pAQAAAAAAAAFQAwAAfAAAANiLurs9xqk/rJUTnunv3D8AAAA/SAEAAAAAAAABUQMAAHwAAACYQFy/OleqPzD2MAvIF90/AAAAP0gBAAAAAAAAAVIDAAB8AAAAeDGJGYwYqz/odq2c8EzdPwAAAD9IAQAAAAAAAAFTAwAAfAAAACjXV3faaqw/YAjW0ea93T8AAAA/aAEAAAAAAAABVAMAAHwAAADIbVMven6uPxC6XSsnPN4/AAAAP2gBAAAAAAAAAVUDAAB8AAAAjFx4dYuRsD+AfJEoNfbePwAAAD9oAQAAAAAAAAFWAwAAfAAAACRkAaivy7E/GF8kSo293z8AAAA/dwEAAAAAAAABVwMAAHwAAAAk5KCHfGazPwzBOtq8T+A/AAAAP3cBAAAAAAAAAVgDAAB8AAAAZKDLvZ0xtT+c4pIhWMfgPwAAAD+WAQAAAAAAAAFZAwAAfAAAAGQRmPe7jbc/dLR5n+JS4T8AAAA/lgEAAAAAAAABWgMAAHwAAACkzcIt3Vi5P6yVE57pr+E/AAAAP5YBAAAAAAAAAVsDAAB8AAAApE1iDarzuj8Qnulv0M3hPwAAAD+1AQAAAAAAAAFcAwAAfAAAABy3pRSkFbw/BtbR5n3K4T8AAAA/tQEAAAAAAAABXQMAAHwAAAAct6UUpBW8PwbW0eZ9yuE/AAAAP7UBAAAAAAAAAV4DAAB8AAAAHLelFKQVvD8G1tHmfcrhPwAAAD/EAQAAAAAAAAFfAwAAfAAAABy3pRSkFbw/BtbR5n3K4T8AAAA/xAEAAAAAAAABYAMAAHwAAACVpNhhiSPXPwDJEKyjzYM/AAAAPwAAAAAAAAAAAWEDAAB8AAAAlaTYYYkj1z8AyRCso82DPwAAAD8QAAAAAAAAAAFiAwAAfAAAAJWk2GGJI9c/AMkQrKPNgz8AAAA/EAAAAAAAAAABYwMAAHwAAACVxPAp1rzWPwBVVVVVVXU/AAAAPxAAAAAAAAAAAWQDAAB8AAAA/418ibaq1j8AVVVVVVV1PwAAAD8fAAAAAAAAAAFlAwAAfAAAAGdXCOmWmNY/AE9xyRCscz8AAAA/HwAAAAAAAAABZgMAAHwAAABnVwjplpjWPwBPcckQrHM/AAAAPy8AAAAAAAAAAWcDAAB8AAAAZ1cI6ZaY1j8AT3HJEKxzPwAAAD8vAAAAAAAAAAFoAwAAfAAAAGdXCOmWmNY/AOKSIVhHiz8AAAA/PgAAAAAAAAABaQMAAHwAAAD/jXyJtqrWPwCGYB1t3pM/AAAAP14AAAAAAAAAAWoDAAB8AAAAPcoH4Arb1j+AqqqqqqqePwAAAD9eAAAAAAAAAAFrAwAAfAAAAHcGkzZfC9c/IG3ep7hkpj8AAAA/XgAAAAAAAAABbAMAAHwAAABLeZIt003XP4CHWUC+SK4/AAAAP4EAAAAAAAAAAW0DAAB8AAAAtyIGxWai1z9Q0O1aOeGyPwAAAD+BAAAAAAAAAAFuAwAAfAAAABH91kbl6tc/UFwyBOtotj8AAAA/gQAAAAAAAAABbwMAAHwAAADlb9Y9WS3YP2Cmv0G3a7k/AAAAP5EAAAAAAAAAAXADAAB8AAAAmUSQCaNX2D9wLxKlxh68PwAAAD+RAAAAAAAAAAFxAwAAfAAAAE8ZStXsgdg/kPcpLhmCvj8AAAA/sAAAAAAAAAABcgMAAHwAAADlT751DJTYP8AeZgH5IsA/AAAAP7AAAAAAAAAAAXMDAAB8AAAA9R5hiyGg2D+ogHyRKLXAPwAAAD+/AAAAAAAAAAF0AwAAfAAAAG23jwAXmtg/YAH5IlHqwD8AAAA/vwAAAAAAAAABdQMAAHwAAADXgBtg94fYP4ghWEeb98A/AAAAP88AAAAAAAAAAXYDAAB8AAAAQ0qnv9d12D+IIVhHm/fAPwAAAD/PAAAAAAAAAAF3AwAAfAAAAMexeErie9g/gHyRKDX2vz8AAAA/7gAAAAAAAAABeAMAAHwAAABDSqe/13XYPzD2MAvIF74/AAAAP+4AAAAAAAAAAXkDAAB8AAAAQ0qnv9d12D+w7Vo54Zm7PwAAAD/uAAAAAAAAAAF6AwAAfAAAAENKp7/Xddg/ICc809+guT8AAAA/DgEAAAAAAAABewMAAHwAAADHsXhK4nvYPzDhmf4G3bc/AAAAPw4BAAAAAAAAAXwDAAB8AAAATxlK1eyB2D9Am/cpLhm2PwAAAD8OAQAAAAAAAAF9AwAAfAAAAG23jwAXmtg/YBaQLxKltD8AAAA/LQEAAAAAAAABfgMAAHwAAACdJHhBVr7YP3BSYw+zgLM/AAAAPy0BAAAAAAAAAX8DAAB8AAAAy5FggpXi2D/A0eZ9ikuzPwAAAD8tAQAAAAAAAAGAAwAAfAAAAAnO69jpEtk/wNHmfYpLsz8AAAA/PAEAAAAAAAABgQMAAHwAAADZQOvPXVXZPxASpcYeZrM/AAAAPzwBAAAAAAAAAYIDAAB8AAAAMxu8Udyd2T+AE57pb9CzPwAAAD9cAQAAAAAAAAGDAwAAfAAAABddXl5l7Nk/EJcMwTratD8AAAA/XAEAAAAAAAABhAMAAHwAAAB1Ny/g4zTaPwDdrpUTnrY/AAAAP1wBAAAAAAAAAYUDAAB8AAAAr3O6Njhl2j/wIlFq7GG4PwAAAD97AQAAAAAAAAGGAwAAfAAAAO+vRY2Mldo/4GjzPsUluj8AAAA/ewEAAAAAAAABhwMAAHwAAAD7fuiioaHaP0CwjjbvU7w/AAAAP3sBAAAAAAAAAYgDAAB8AAAA769FjYyV2j/gdq2c8Ey+PwAAAD+LAQAAAAAAAAGJAwAAfAAAADnbi8FCa9o/gHyRKDX2vz8AAAA/iwEAAAAAAAABigMAAHwAAABlaIzKzijaP+BhFpAvEsE/AAAAP6oBAAAAAAAAAYsDAAB8AAAA/b4YMzvU2T84xSVDsA7CPwAAAD+qAQAAAAAAAAGMAwAAfAAAAIFGAoaSc9k/4GjzPsUlwz8AAAA/uQEAAAAAAAABjQMAAHwAAAD1/kjD1AbZP4gMwTraPMQ/AAAAP7kBAAAAAAAAAY4DAAB8AAAAfYYyFiym2D+ALxKlxh7FPwAAAD/JAQAAAAAAAAGPAwAAfAAAAI117fONS9g/CPJFotTYxT8AAAA/yQEAAAAAAAABkAMAAHwAAAAvmxxyDwPYPxCzgHyRKMY/AAAAP+gBAAAAAAAAAZEDAAB8AAAA44/uBabG1z+IUmMPswDGPwAAAD/oAQAAAAAAAAGSAwAAfAAAALciBsVmotc/oLGHWUC+xT8AAAA/+AEAAAAAAAABkwMAAHwAAAANHe8OMoTXPwDP9Dfo9sQ/AAAAP/gBAAAAAAAAAZQDAAB8AAAALbs0Olyc1z8gSo09zILDPwAAAD8IAgAAAAAAAAGVAwAAfAAAAC27NDpcnNc/IEqNPcyCwz8AAAA/CAIAAAAAAAABlgMAAHwAAAAtuzQ6XJzXPyBKjT3MgsM/AAAAPxcCAAAAAAAAAZcDAAB8AAAALbs0Olyc1z8gSo09zILDPwAAAD8nAgAAAAAAAAGYAwAAfAAAABbqW+NcP+4/sO1aOeGZuz8AAAA/AAAAAAAAAAABmQMAAHwAAAAW6lvjXD/uP7DtWjnhmbs/AAAAPyAAAAAAAAAAAZoDAAB8AAAAFupb41w/7j+w7Vo54Zm7PwAAAD8gAAAAAAAAAAGbAwAAfAAAABbqW+NcP+4/sO1aOeGZuz8AAAA/LwAAAAAAAAABnAMAAHwAAAAW6lvjXD/uP7DtWjnhmbs/AAAAPy8AAAAAAAAAAZ0DAAB8AAAAjpKWvPgF7j/gaPM+xSW6PwAAAD8vAAAAAAAAAAGeAwAAfAAAANi93PCu2+0/IOh2rZzwuT8AAAA/TwAAAAAAAAABnwMAAHwAAABeNbrfX67tP9CnuGQI1rk/AAAAP08AAAAAAAAAAaADAAB8AAAAqmAAFBaE7T8g6HatnPC5PwAAAD9PAAAAAAAAAAGhAwAAfAAAADLY3QLHVu0/4GjzPsUluj8AAAA/XgAAAAAAAAABogMAAHwAAABAt4x8gi/tP2DsYRaQL7s/AAAAP14AAAAAAAAAAaMDAAB8AAAAXmXeC1MU7T+wsYdZQL68PwAAAD9uAAAAAAAAAAGkAwAAfAAAALZfx1Ue9uw/YLtWTnimvz8AAAA/fQAAAAAAAAABpQMAAHwAAABedepv+eDsP8AC8kWiVME/AAAAP30AAAAAAAAAAaYDAAB8AAAA1A0Z5e7a7D8AyBeJUuPCPwAAAD+dAAAAAAAAAAGnAwAAfAAAAF516m/54Ow/aK2c8Ex/xD8AAAA/nQAAAAAAAAABqAMAAHwAAAB8EzCbI/nsPzjT36DbNcY/AAAAP50AAAAAAAAAAakDAAB8AAAApoAY3GId7T+AWUC+SBTIPwAAAD+8AAAAAAAAAAGqAwAAfAAAADLY3QLHVu0/2N+g27XyyT8AAAA/vAAAAAAAAAABqwMAAHwAAADYzehUVajtP2jlhGf6m8s/AAAAP7wAAAAAAAAAAawDAAB8AAAAYhWiFxMV7j/gaPM+xaXMPwAAAD/UAAAAAAAAAAGtAwAAfAAAAOpcW9rQge4/SGrsYRYQzT8AAAA/1AAAAAAAAAABrgMAAHwAAACw8KtXievuP8AJz/Q36Mw/AAAAP9QAAAAAAAAAAa8DAAB8AAAApAHxeSdG7z8w6HatnHDMPwAAAD/kAAAAAAAAAAGwAwAAfAAAAMKPKkGrke8/4IRn+ht0yz8AAAA/5AAAAAAAAAABsQMAAHwAAACWAio4H9TvP5AhWEebd8o/AAAAPwMBAAAAAAAAAbIDAAB8AAAApNHMTTTg7z+Q/gbdrpXJPwAAAD8DAQAAAAAAAAGzAwAAfAAAAKTRzE004O8/kP4G3a6VyT8AAAA/AwEAAAAAAAABtAMAAHwAAACk0cxNNODvP5D+Bt2ulck/AAAAPxMBAAAAAAAAAbUDAAB8AAAApNHMTTTg7z+Q/gbdrpXJPwAAAD8iAQAAAAAAAAG2AwAAfAAAAA/uQmDQ4ds/8kWi1Nij7T8AAAA/AAAAAAAAAAABtwMAAHwAAAAP7kJg0OHbP/JFotTYo+0/AAAAPx8AAAAAAAAAAbgDAAB8AAAAaQhEcuhc2z9iFpAvEsXtPwAAAD8fAAAAAAAAAAG5AwAAfAAAAGkoXDo19to/0uZ9ikvm7T8AAAA/LwAAAAAAAAABugMAAHwAAADvr0WNjJXaP0K3a+WEB+4/AAAAPy8AAAAAAAAAAbsDAAB8AAAAC26jgANH2j+uh1lAvijuPwAAAD8+AAAAAAAAAAG8AwAAfAAAAL9idRSaCto/Nuh2rZxQ7j8AAAA/PgAAAAAAAAABvQMAAHwAAAAJjrtIUODZP6a4ZAjWce4/AAAAP14AAAAAAAAAAb4DAAB8AAAA/b4YMzvU2T9GqbGHWaDuPwAAAD9eAAAAAAAAAAG/AwAAfAAAAP2+GDM71Nk/ygnP9DfI7j8AAAA/XgAAAAAAAAABwAMAAHwAAAAnLAF0evjZP57ikiFYB+8/AAAAP30AAAAAAAAAAcEDAAB8AAAA3QC7P8Qi2j9m8z7FJUPvPwAAAD99AAAAAAAAAAHCAwAAfAAAAK9zujY4Zdo/RpQae5iF7z8AAAA/fQAAAAAAAAABwwMAAHwAAACTtVxDwbPaP9q8T3HJsO8/AAAAP40AAAAAAAAAAcQDAAB8AAAA/17Q2lQI2z8+xSVDsM7vPwAAAD+NAAAAAAAAAAHFAwAAfAAAAFk5oVzTUNs/Yh1t3qfY7z8AAAA/rAAAAAAAAAABxgMAAHwAAAC1E3LeUZnbP0qNPcwC0u8/AAAAP6wAAAAAAAAAAccDAAB8AAAAd7fOv7DP2z8qNfYwC8jvPwAAAD+7AAAAAAAAAAHIAwAAfAAAAD1bK6EPBtw/auxhFpCP7z8AAAA/uwAAAAAAAAAByQMAAHwAAABryBPiTircP2bzPsUlQ+8/AAAAP8sAAAAAAAAAAcoDAAB8AAAAi2ZZDXlC3D8Oul0rJ9zuPwAAAD/LAAAAAAAAAAHLAwAAfAAAACGdza2YVNw/xhCso8177j8AAAA/6gAAAAAAAAABzAMAAHwAAABPCrbu13jcP1ZHm/cpDu4/AAAAP+oAAAAAAAAAAc0DAAB8AAAATwq27td43D+ezfsUl4ztPwAAAD/qAAAAAAAAAAHOAwAAfAAAAOdAKo/3itw/AuSLRKkR7T8AAAA/+gAAAAAAAAABzwMAAHwAAADVcYd54n7cPy4SpcYehuw/AAAAP/oAAAAAAAAAAdADAAB8AAAATwq27td43D/GEKyjzRvsPwAAAD8ZAQAAAAAAAAHRAwAAfAAAAEE7E9nCbNw/Kic809+g6z8AAAA/GQEAAAAAAAAB0gMAAHwAAACpBJ84o1rcP8IlQ7CONus/AAAAPykBAAAAAAAAAdMDAAB8AAAAE84qmINI3D+snPBMf+PqPwAAAD8pAQAAAAAAAAHUAwAAfAAAAGvIE+JOKtw/WisnPNN/6j8AAAA/OAEAAAAAAAAB1QMAAHwAAAAtjIiL+vnbPy4SpcYeJuo/AAAAPzgBAAAAAAAAAdYDAAB8AAAAAx+gSrvV2z8uGYJ1tNnpPwAAAD9YAQAAAAAAAAHXAwAAfAAAAGvoK6qbw9s/jig19jCr6T8AAAA/WAEAAAAAAAAB2AMAAHwAAABbGYmUhrfbP0Cwjjbvk+k/AAAAP1gBAAAAAAAAAdkDAAB8AAAAWxmJlIa32z8qIF8kSo3pPwAAAD93AQAAAAAAAAHaAwAAfAAAAFsZiZSGt9s/KiBfJEqN6T8AAAA/dwEAAAAAAAAB2wMAAHwAAADhgFofkb3bPyogXyRKjek/AAAAP3cBAAAAAAAAAdwDAAB8AAAAa+grqpvD2z/GEKyjzbvpPwAAAD+WAQAAAAAAAAHdAwAAfAAAAHe3zr+wz9s/TnHJEKzj6T8AAAA/lgEAAAAAAAAB3gMAAHwAAAAhveV15e3bP0Si1NjDLOo/AAAAP5YBAAAAAAAAAd8DAAB8AAAALYyIi/r52z8609+g23XqPwAAAD+mAQAAAAAAAAHgAwAAfAAAAONgQldEJNw/dLR5n+LS6j8AAAA/pgEAAAAAAAAB4QMAAHwAAAAxbHDDrWDcP/JFotTYQ+s/AAAAP9QBAAAAAAAAAeIDAAB8AAAAmRXkWkG13D/GF4lSY8/rPwAAAD/UAQAAAAAAAAHjAwAAfAAAAH9XhmfKA90/jiFYR5tX7D8AAAA/5AEAAAAAAAAB5AMAAHwAAABD++JIKTrdP4pLhmAd7ew/AAAAP+QBAAAAAAAAAeUDAAB8AAAAJT2FVbKI3T8y/Q26XWvtPwAAAD/zAQAAAAAAAAHmAwAAfAAAAOvg4TYRv90/0uZ9ikvm7T8AAAA/8wEAAAAAAAAB5wMAAHwAAAC7U+EthQHePxKQLxKlRu4/AAAAPwMCAAAAAAAAAegDAAB8AAAAgfc9D+Q33j/++CJRaozuPwAAAD8DAgAAAAAAAAHpAwAAfAAAAFdqPQZYet4/1tHmfYrL7j8AAAA/IgIAAAAAAAAB6gMAAHwAAAAr3Tz9y7zeP1oyBOto8+4/AAAAPyICAAAAAAAAAesDAAB8AAAAlYawlF8R3z+2csIz/Q3vPwAAAD8yAgAAAAAAAAHsAwAAfAAAAImX9bb9a98/tnLCM/0N7z8AAAA/MgIAAAAAAAAB7QMAAHwAAADxQGlOkcDfPzravE9x6e4/AAAAP0ECAAAAAAAAAe4DAAB8AAAAAPj5zawZ4D9yyRCso63uPwAAAD9BAgAAAAAAAAHvAwAAfAAAAAD4+c2sGeA/cskQrKOt7j8AAAA/YQIAAAAAAAAB8AMAAHwAAAAA+PnNrBngP3LJEKyjre4/AAAAP2ECAAAAAAAAAfEDAAB8AAAAAPj5zawZ4D9yyRCso63uPwAAAD9hAgAAAAAAAAHyAwAAfAAAAMZdFhqVpOg/UGrsYRYw6j8AAAA/AAAAAAAAAAAB8wMAAHwAAADGXRYalaToP1Bq7GEWMOo/AAAAPx8AAAAAAAAAAfQDAAB8AAAAxl0WGpWk6D9QauxhFjDqPwAAAD8fAAAAAAAAAAH1AwAAfAAAAMZdFhqVpOg/UGrsYRYw6j8AAAA/HwAAAAAAAAAB9gMAAHwAAADkC2ipZYnoP36DbtfKieo/AAAAPy8AAAAAAAAAAfcDAAB8AAAAqL/Q7mqM6D/K+xSXDKHqPwAAAD8vAAAAAAAAAAH4AwAAfAAAAPLaCr96leg/4ItEqbGn6j8AAAA/TgAAAAAAAAAB+QMAAHwAAABMxeekn6roP/gbdLtWruo/AAAAP04AAAAAAAAAAfoDAAB8AAAA9Mr+WtTI6D8C5ItEqbHqPwAAAD9OAAAAAAAAAAH7AwAAfAAAALhuWzwz/+g/HHS7Vk646j8AAAA/bgAAAAAAAAAB/AMAAHwAAABAxiBjlzjpP+pTXDIEq+o/AAAAP24AAAAAAAAAAf0DAAB8AAAABmp9RPZu6T+oo837FJfqPwAAAD9uAAAAAAAAAAH+AwAAfAAAAMoN2iVVpek/Rpv3KS556j8AAAA/fQAAAAAAAAAB/wMAAHwAAAAWGQiSvuHpP6iqqqqqSuo/AAAAP40AAAAAAAAAAQAEAAB8AAAAYiQ2/ice6j8Mul0rJxzqPwAAAD+NAAAAAAAAAAEBBAAAfAAAACTIkt+GVOo/OOGZ/gbd6T8AAAA/rAAAAAAAAAABAgQAAHwAAAAmuIZ74IfqP0Cwjjbvk+k/AAAAP6wAAAAAAAAAAQMEAAB8AAAARFbMpgqg6j9iD7OAfFHpPwAAAD+sAAAAAAAAAAEEBAAAfAAAANqMQEcqsuo/osYeZgEZ6T8AAAA/vAAAAAAAAAABBQQAAHwAAACgQKmML7XqP9q1csIz3eg/AAAAP7wAAAAAAAAAAQYEAAB8AAAACgo17A+j6j8cbd6nuKToPwAAAD/bAAAAAAAAAAEHBAAAfAAAADaHKZH1k+o/fnyRKDV26D8AAAA/2wAAAAAAAAABCAQAAHwAAACQgRLbwHXqPw6so837VOg/AAAAP9sAAAAAAAAAAQkEAAB8AAAAGPnvyXFI6j/M+xSXDEHoPwAAAD/6AAAAAAAAAAEKBAAAfAAAAFJVk+gSEuo/1sMsIF9E6D8AAAA/+gAAAAAAAAABCwQAAHwAAACA4pPxns/pPyQ809+gW+g/AAAAP/oAAAAAAAAAAQwEAAB8AAAAyB3miftx6T/CLCBfJIroPwAAAD8ZAQAAAAAAAAENBAAAfAAAAF50cvJnHek/mAXki0TJ6D8AAAA/GQEAAAAAAAABDgQAAHwAAAA+5jgr5NHoP44271NcEuk/AAAAPxkBAAAAAAAAAQ8EAAB8AAAAekLcSYWb6D9s18oJz1TpPwAAAD8pAQAAAAAAAAEQBAAAfAAAAPTqFiMhYug/sIB8kSi16T8AAAA/KQEAAAAAAAABEQQAAHwAAAAuR7pBwivoP/YpLhmCFeo/AAAAP0gBAAAAAAAAARIEAAB8AAAAPCZpu30E6D9Gm/cpLnnqPwAAAD9IAQAAAAAAAAETBAAAfAAAAKTv9Bpe8uc/5oRn+hv06j8AAAA/SAEAAAAAAAABFAQAAHwAAABqo11gY/XnP6LGHmYBees/AAAAP2gBAAAAAAAAARUEAAB8AAAAenIAdngB6D9WQL5IlPrrPwAAAD9oAQAAAAAAAAEWBAAAfAAAAPL6IofHLug/TmrsYRaQ7D8AAAA/aAEAAAAAAAABFwQAAHwAAACIIYvDQHToPzIE62jzHu0/AAAAP3cBAAAAAAAAARgEAAB8AAAAApqhcOnU6D/+DbpdK6ftPwAAAD93AQAAAAAAAAEZBAAAfAAAAEDGIGOXOOk/Yg+zgHwR7j8AAAA/lgEAAAAAAAABGgQAAHwAAAC6PjcQQJnpP2II1tHmXe4/AAAAP5YBAAAAAAAAARsEAAB8AAAAYDRCYs7q6T/aoNu1coLuPwAAAD+WAQAAAAAAAAEcBAAAfAAAAMzdtflhP+o/8jALyBeJ7j8AAAA/tgEAAAAAAAABHQQAAHwAAAC+7vobAJrqP0p4pr9BV+4/AAAAP7YBAAAAAAAAAR4EAAB8AAAAvu76GwCa6j9KeKa/QVfuPwAAAD+2AQAAAAAAAAEfBAAAfAAAAL7u+hsAmuo/Snimv0FX7j8AAAA/1QEAAAAAAAABIAQAAHwAAAC+7vobAJrqP0p4pr9BV+4/AAAAP9UBAAAAAAAACw==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92|12.98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40387|recordLength=140387|start=0|end=140387|audioFormat={00001610-0000-0010-8000-00AA00389B71}|audioRate=44100|muted=false|volume=0.8|fadeIn=0|fadeOut=0|videoFormat={34363248-0000-0010-8000-00AA00389B71}|videoRate=15|videoWidth=256|videoHeight=25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CEAAAAkAAAABwMAAAAAAQAAAEAAAAAECUlua0F0b21WMQIAAAAJBAAAAAkFAAAACQYAAAAJBwAAAAkIAAAACQkAAAAJCgAAAAkLAAAACQwAAAAJDQAAAAkOAAAACQ8AAAAJEAAAAAkRAAAACRIAAAAJEwAAAAkUAAAACRUAAAAJFgAAAAkXAAAACRgAAAAJGQAAAAkaAAAACRsAAAAJHAAAAAkdAAAACR4AAAAJHwAAAAkgAAAACSEAAAAJIgAAAAkjAAAACSQAAAANHwUEAAAAC1BlblN0cm9rZVYxBAAAAApBdHRyaWJ1dGVzBVRyYWNlCVN0YXJ0VGltZQRUeXBlBAQABA9QZW5BdHRyaWJ1dGVzVjECAAAACklua1RyYWNlVjECAAAAEAxBY3Rpb25UeXBlVjECAAAAAgAAAAklAAAACSYAAACQqAAAAAAAAAXZ////DEFjdGlvblR5cGVWMQEAAAAHdmFsdWVfXwAIAgAAAAAAAAABBQAAAAQAAAAJKAAAAAkpAAAA2awAAAAAAAAB1v///9n///8AAAAAAQYAAAAEAAAACSsAAAAJLAAAAOSwAAAAAAAAAdP////Z////AAAAAAEHAAAABAAAAAkuAAAACS8AAAAmswAAAAAAAAHQ////2f///wAAAAABCAAAAAQAAAAJMQAAAAkyAAAAD7cAAAAAAAABzf///9n///8AAAAAAQkAAAAEAAAACTQAAAAJNQAAAEu6AAAAAAAAAcr////Z////AAAAAAEKAAAABAAAAAk3AAAACTgAAAABvAAAAAAAAAHH////2f///wAAAAABCwAAAAQAAAAJOgAAAAk7AAAAlL0AAAAAAAABxP///9n///8AAAAAAQwAAAAEAAAACT0AAAAJPgAAANPAAAAAAAAAAcH////Z////AAAAAAENAAAABAAAAAlAAAAACUEAAADT4wAAAAAAAAG+////2f///wAAAAABDgAAAAQAAAAJQwAAAAlEAAAABQYBAAAAAAABu////9n///8AAAAAAQ8AAAAEAAAACUYAAAAJRwAAAGoMAQAAAAAAAbj////Z////AAAAAAEQAAAABAAAAAlJAAAACUoAAAAtDwEAAAAAAAG1////2f///wAAAAABEQAAAAQAAAAJTAAAAAlNAAAAyxoBAAAAAAABsv///9n///8AAAAAARIAAAAEAAAACU8AAAAJUAAAAHgeAQAAAAAAAa/////Z////AAAAAAETAAAABAAAAAlSAAAACVMAAAAMIQEAAAAAAAGs////2f///wAAAAABFAAAAAQAAAAJVQAAAAlWAAAA4ygBAAAAAAABqf///9n///8AAAAAARUAAAAEAAAACVgAAAAJWQAAAK8sAQAAAAAAAab////Z////AAAAAAEWAAAABAAAAAlbAAAACVwAAAA2MQEAAAAAAAGj////2f///wAAAAABFwAAAAQAAAAJXgAAAAlfAAAANlQBAAAAAAABoP///9n///8AAAAAARgAAAAEAAAACWEAAAAJYgAAAKZiAQAAAAAAAZ3////Z////AAAAAAEZAAAABAAAAAlkAAAACWUAAADQZgEAAAAAAAGa////2f///wAAAAABGgAAAAQAAAAJZwAAAAloAAAAmnIBAAAAAAABl////9n///8AAAAAARsAAAAEAAAACWoAAAAJawAAAOt3AQAAAAAAAZT////Z////AAAAAAEcAAAABAAAAAltAAAACW4AAAAcogEAAAAAAAGR////2f///wAAAAABHQAAAAQAAAAJcAAAAAlxAAAAPMEBAAAAAAABjv///9n///8AAAAAAR4AAAAEAAAACXMAAAAJdAAAADzNAQAAAAAAAYv////Z////AAAAAAEfAAAABAAAAAl2AAAACXcAAAD24AEAAAAAAAGI////2f///wAAAAABIAAAAAQAAAAJeQAAAAl6AAAASuQBAAAAAAABhf///9n///8AAAAAASEAAAAEAAAACXwAAAAJfQAAAE/tAQAAAAAAAYL////Z////AAAAAAEiAAAABAAAAAl/AAAACYAAAADJ8wEAAAAAAAF/////2f///wAAAAABIwAAAAQAAAAJggAAAAmDAAAAXfUBAAAAAAABfP///9n///8AAAAAASQAAAAEAAAACYUAAAAJhgAAALz4AQAAAAAAAXn////Z////AAAAAAUlAAAAD1BlbkF0dHJpYnV0ZXNWMQoAAAAHX2NvbG9yQQdfY29sb3JSB19jb2xvckcHX2NvbG9yQgpGaXRUb0N1cnZlBkhlaWdodA5JZ25vcmVQcmVzc3VyZQ1Jc0hpZ2hsaWdodGVyBVNoYXBlBVdpZHRoAAAAAAAAAAAEAAICAgIBBgEBDEJydXNoU2hhcGVWMQIAAAAGAgAAAP//AAAAAAAAAAAACEAAAAV4////DEJydXNoU2hhcGVWMQEAAAAHdmFsdWVfXwAIAgAAAAEAAAAAAAAAAAAIQAUmAAAACklua1RyYWNlVjEDAAAADUxpc3RgMStfaXRlbXMMTGlzdGAxK19zaXplD0xpc3RgMStfdmVyc2lvbgQAABhTaGFyZWQuSW5raW5nLklua1BvaW50W10CAAAACAgCAAAACYkAAAA6AAAAOgAAAAEoAAAAJQAAAP//AAAAAAAAAAAACEAAAAF2////eP///wEAAAAAAAAAAAAIQAEpAAAAJgAAAAmLAAAANAAAADQAAAABKwAAACUAAAD//wAAAAAAAAAAAAhAAAABdP///3j///8BAAAAAAAAAAAACEABLAAAACYAAAAJjQAAABkAAAAZAAAAAS4AAAAlAAAA//8AAAAAAAAAAAAIQAAAAXL///94////AQAAAAAAAAAAAAhAAS8AAAAmAAAACY8AAAA8AAAAPAAAAAExAAAAJQAAAP//AAAAAAAAAAAACEAAAAFw////eP///wEAAAAAAAAAAAAIQAEyAAAAJgAAAAmRAAAAKAAAACgAAAABNAAAACUAAAD//wAAAAAAAAAAAAhAAAABbv///3j///8BAAAAAAAAAAAACEABNQAAACYAAAAJkwAAACUAAAAlAAAAATcAAAAlAAAA//8AAAAAAAAAAAAIQAAAAWz///94////AQAAAAAAAAAAAAhAATgAAAAmAAAACZUAAAANAAAADQAAAAE6AAAAJQAAAP//AAAAAAAAAAAACEAAAAFq////eP///wEAAAAAAAAAAAAIQAE7AAAAJgAAAAmXAAAAMwAAADMAAAABPQAAACUAAAD//wAAAAAAAAAAAAhAAAABaP///3j///8BAAAAAAAAAAAACEABPgAAACYAAAAJmQAAADMAAAAzAAAAAUAAAAAlAAAA//8AAAAAAAAAAAAIQAAAAWb///94////AQAAAAAAAAAAAAhAAUEAAAAmAAAACZsAAABmAAAAZgAAAAFDAAAAJQAAAP8AAAAAAAAAAAAACEAAAAFk////eP///wEAAAAAAAAAAAAIQAFEAAAAJgAAAAmdAAAATAAAAEwAAAABRgAAACUAAAD/AAAAAAAAAAAAAAhAAAABYv///3j///8BAAAAAAAAAAAACEABRwAAACYAAAAJnwAAAB4AAAAeAAAAAUkAAAAlAAAA/wAAAAAAAAAAAAAIQAAAAWD///94////AQAAAAAAAAAAAAhAAUoAAAAmAAAACaEAAABPAAAATwAAAAFMAAAAJQAAAP8AAAAAAAAAAAAACEAAAAFe////eP///wEAAAAAAAAAAAAIQAFNAAAAJgAAAAmjAAAANwAAADcAAAABTwAAACUAAAD/AAAAAAAAAAAAAAhAAAABXP///3j///8BAAAAAAAAAAAACEABUAAAACYAAAAJpQAAADQAAAA0AAAAAVIAAAAlAAAA/wAAAAAAAAAAAAAIQAAAAVr///94////AQAAAAAAAAAAAAhAAVMAAAAmAAAACacAAAAPAAAADwAAAAFVAAAAJQAAAP8AAAAAAAAAAAAACEAAAAFY////eP///wEAAAAAAAAAAAAIQAFWAAAAJgAAAAmpAAAAMAAAADAAAAABWAAAACUAAAD/AAAAAAAAAAAAAAhAAAABVv///3j///8BAAAAAAAAAAAACEABWQAAACYAAAAJqwAAAFAAAABQAAAAAVsAAAAlAAAA/wAAAAAAAAAAAAAIQAAAAVT///94////AQAAAAAAAAAAAAhAAVwAAAAmAAAACa0AAABMAAAATAAAAAFeAAAAJQAAAP8AAAAAAAAAAAAACEAAAAFS////eP///wEAAAAAAAAAAAAIQAFfAAAAJgAAAAmvAAAAogAAAKIAAAABYQAAACUAAAD/AAAAAAAAAAAAAAhAAAABUP///3j///8BAAAAAAAAAAAACEABYgAAACYAAAAJsQAAAFsAAABbAAAAAWQAAAAlAAAA/wAAAAAAAAAAAAAIQAAAAU7///94////AQAAAAAAAAAAAAhAAWUAAAAmAAAACbMAAAAiAAAAIgAAAAFnAAAAJQAAAP8AAAAAAAAAAAAACEAAAAFM////eP///wEAAAAAAAAAAAAIQAFoAAAAJgAAAAm1AAAAWwAAAFsAAAABagAAACUAAAD/AAAAAAAAAAAAAAhAAAABSv///3j///8BAAAAAAAAAAAACEABawAAACYAAAAJtwAAAGAAAABgAAAAAW0AAAAlAAAA/wAAAAAAAAAAAAAIQAAAAUj///94////AQAAAAAAAAAAAAhAAW4AAAAmAAAACbkAAADVAAAA1QAAAAFwAAAAJQAAAP8AAAAAAAAAAAAACEAAAAFG////eP///wEAAAAAAAAAAAAIQAFxAAAAJgAAAAm7AAAAUwAAAFMAAAABcwAAACUAAAD/AAAAAAAAAAAAAAhAAAABRP///3j///8BAAAAAAAAAAAACEABdAAAACYAAAAJvQAAAI0AAACNAAAAAXYAAAAlAAAA/wAAAAAAAAAAAAAIQAAAAUL///94////AQAAAAAAAAAAAAhAAXcAAAAmAAAACb8AAABGAAAARgAAAAF5AAAAJQAAAP8AAAAAAAAAAAAACEAAAAFA////eP///wEAAAAAAAAAAAAIQAF6AAAAJgAAAAnBAAAAIgAAACIAAAABfAAAACUAAAD/AAAAAAAAAAAAAAhAAAABPv///3j///8BAAAAAAAAAAAACEABfQAAACYAAAAJwwAAAAwAAAAMAAAAAX8AAAAlAAAA/wAAAAAAAAAAAAAIQAAAATz///94////AQAAAAAAAAAAAAhAAYAAAAAmAAAACcUAAAAIAAAACAAAAAGCAAAAJQAAAP8AAAAAAAAAAAAACEAAAAE6////eP///wEAAAAAAAAAAAAIQAGDAAAAJgAAAAnHAAAALwAAAC8AAAABhQAAACUAAAD/AAAAAAAAAAAAAAhAAAABOP///3j///8BAAAAAAAAAAAACEABhgAAACYAAAAJyQAAABEAAAARAAAAB4kAAAAAAQAAAEAAAAAECklua1BvaW50VjECAAAACcoAAAAJywAAAAnMAAAACc0AAAAJzgAAAAnPAAAACdAAAAAJ0QAAAAnSAAAACdMAAAAJ1AAAAAnVAAAACdYAAAAJ1wAAAAnYAAAACdkAAAAJ2gAAAAnbAAAACdwAAAAJ3QAAAAneAAAACd8AAAAJ4AAAAAnhAAAACeIAAAAJ4wAAAAnkAAAACeUAAAAJ5gAAAAnnAAAACegAAAAJ6QAAAAnqAAAACesAAAAJ7AAAAAntAAAACe4AAAAJ7wAAAAnwAAAACfEAAAAJ8gAAAAnzAAAACfQAAAAJ9QAAAAn2AAAACfcAAAAJ+AAAAAn5AAAACfoAAAAJ+wAAAAn8AAAACf0AAAAJ/gAAAAn/AAAACQABAAAJAQEAAAkCAQAACQMBAAANBgeLAAAAAAEAAABAAAAABApJbmtQb2ludFYxAgAAAAkEAQAACQUBAAAJBgEAAAkHAQAACQgBAAAJCQEAAAkKAQAACQsBAAAJDAEAAAkNAQAACQ4BAAAJDwEAAAkQAQAACREBAAAJEgEAAAkTAQAACRQBAAAJFQEAAAkWAQAACRcBAAAJGAEAAAkZAQAACRoBAAAJGwEAAAkcAQAACR0BAAAJHgEAAAkfAQAACSABAAAJIQEAAAkiAQAACSMBAAAJJAEAAAklAQAACSYBAAAJJwEAAAkoAQAACSkBAAAJKgEAAAkrAQAACSwBAAAJLQEAAAkuAQAACS8BAAAJMAEAAAkxAQAACTIBAAAJMwEAAAk0AQAACTUBAAAJNgEAAAk3AQAADQwHjQAAAAABAAAAIAAAAAQKSW5rUG9pbnRWMQIAAAAJOAEAAAk5AQAACToBAAAJOwEAAAk8AQAACT0BAAAJPgEAAAk/AQAACUABAAAJQQEAAAlCAQAACUMBAAAJRAEAAAlFAQAACUYBAAAJRwEAAAlIAQAACUkBAAAJSgEAAAlLAQAACUwBAAAJTQEAAAlOAQAACU8BAAAJUAEAAA0HB48AAAAAAQAAAEAAAAAECklua1BvaW50VjECAAAACVEBAAAJUgEAAAlTAQAACVQBAAAJVQEAAAlWAQAACVcBAAAJWAEAAAlZAQAACVoBAAAJWwEAAAlcAQAACV0BAAAJXgEAAAlfAQAACWABAAAJYQEAAAliAQAACWMBAAAJZAEAAAllAQAACWYBAAAJZwEAAAloAQAACWkBAAAJagEAAAlrAQAACWwBAAAJbQEAAAluAQAACW8BAAAJcAEAAAlxAQAACXIBAAAJcwEAAAl0AQAACXUBAAAJdgEAAAl3AQAACXgBAAAJeQEAAAl6AQAACXsBAAAJfAEAAAl9AQAACX4BAAAJfwEAAAmAAQAACYEBAAAJggEAAAmDAQAACYQBAAAJhQEAAAmGAQAACYcBAAAJiAEAAAmJAQAACYoBAAAJiwEAAAmMAQAADQQHkQAAAAABAAAAQAAAAAQKSW5rUG9pbnRWMQIAAAAJjQEAAAmOAQAACY8BAAAJkAEAAAmRAQAACZIBAAAJkwEAAAmUAQAACZUBAAAJlgEAAAmXAQAACZgBAAAJmQEAAAmaAQAACZsBAAAJnAEAAAmdAQAACZ4BAAAJnwEAAAmgAQAACaEBAAAJogEAAAmjAQAACaQBAAAJpQEAAAmmAQAACacBAAAJqAEAAAmpAQAACaoBAAAJqwEAAAmsAQAACa0BAAAJrgEAAAmvAQAACbABAAAJsQEAAAmyAQAACbMBAAAJtAEAAA0YB5MAAAAAAQAAAEAAAAAECklua1BvaW50VjECAAAACbUBAAAJtgEAAAm3AQAACbgBAAAJuQEAAAm6AQAACbsBAAAJvAEAAAm9AQAACb4BAAAJvwEAAAnAAQAACcEBAAAJwgEAAAnDAQAACcQBAAAJxQEAAAnGAQAACccBAAAJyAEAAAnJAQAACcoBAAAJywEAAAnMAQAACc0BAAAJzgEAAAnPAQAACdABAAAJ0QEAAAnSAQAACdMBAAAJ1AEAAAnVAQAACdYBAAAJ1wEAAAnYAQAACdkBAAANGweVAAAAAAEAAAAQAAAABApJbmtQb2ludFYxAgAAAAnaAQAACdsBAAAJ3AEAAAndAQAACd4BAAAJ3wEAAAngAQAACeEBAAAJ4gEAAAnjAQAACeQBAAAJ5QEAAAnmAQAADQMHlwAAAAABAAAAQAAAAAQKSW5rUG9pbnRWMQIAAAAJ5wEAAAnoAQAACekBAAAJ6gEAAAnrAQAACewBAAAJ7QEAAAnuAQAACe8BAAAJ8AEAAAnxAQAACfIBAAAJ8wEAAAn0AQAACfUBAAAJ9gEAAAn3AQAACfgBAAAJ+QEAAAn6AQAACfsBAAAJ/AEAAAn9AQAACf4BAAAJ/wEAAAkAAgAACQECAAAJAgIAAAkDAgAACQQCAAAJBQIAAAkGAgAACQcCAAAJCAIAAAkJAgAACQoCAAAJCwIAAAkMAgAACQ0CAAAJDgIAAAkPAgAACRACAAAJEQIAAAkSAgAACRMCAAAJFAIAAAkVAgAACRYCAAAJFwIAAAkYAgAACRkCAAANDQeZAAAAAAEAAABAAAAABApJbmtQb2ludFYxAgAAAAkaAgAACRsCAAAJHAIAAAkdAgAACR4CAAAJHwIAAAkgAgAACSECAAAJIgIAAAkjAgAACSQCAAAJJQIAAAkmAgAACScCAAAJKAIAAAkpAgAACSoCAAAJKwIAAAksAgAACS0CAAAJLgIAAAkvAgAACTACAAAJMQIAAAkyAgAACTMCAAAJNAIAAAk1AgAACTYCAAAJNwIAAAk4AgAACTkCAAAJOgIAAAk7AgAACTwCAAAJPQIAAAk+AgAACT8CAAAJQAIAAAlBAgAACUICAAAJQwIAAAlEAgAACUUCAAAJRgIAAAlHAgAACUgCAAAJSQIAAAlKAgAACUsCAAAJTAIAAA0NB5sAAAAAAQAAAIAAAAAECklua1BvaW50VjECAAAACU0CAAAJTgIAAAlPAgAACVACAAAJUQIAAAlSAgAACVMCAAAJVAIAAAlVAgAACVYCAAAJVwIAAAlYAgAACVkCAAAJWgIAAAlbAgAACVwCAAAJXQIAAAleAgAACV8CAAAJYAIAAAlhAgAACWICAAAJYwIAAAlkAgAACWUCAAAJZgIAAAlnAgAACWgCAAAJaQIAAAlqAgAACWsCAAAJbAIAAAltAgAACW4CAAAJbwIAAAlwAgAACXECAAAJcgIAAAlzAgAACXQCAAAJdQIAAAl2AgAACXcCAAAJeAIAAAl5AgAACXoCAAAJewIAAAl8AgAACX0CAAAJfgIAAAl/AgAACYACAAAJgQIAAAmCAgAACYMCAAAJhAIAAAmFAgAACYYCAAAJhwIAAAmIAgAACYkCAAAJigIAAAmLAgAACYwCAAAJjQIAAAmOAgAACY8CAAAJkAIAAAmRAgAACZICAAAJkwIAAAmUAgAACZUCAAAJlgIAAAmXAgAACZgCAAAJmQIAAAmaAgAACZsCAAAJnAIAAAmdAgAACZ4CAAAJnwIAAAmgAgAACaECAAAJogIAAAmjAgAACaQCAAAJpQIAAAmmAgAACacCAAAJqAIAAAmpAgAACaoCAAAJqwIAAAmsAgAACa0CAAAJrgIAAAmvAgAACbACAAAJsQIAAAmyAgAADRoHnQAAAAABAAAAgAAAAAQKSW5rUG9pbnRWMQIAAAAJswIAAAm0AgAACbUCAAAJtgIAAAm3AgAACbgCAAAJuQIAAAm6AgAACbsCAAAJvAIAAAm9AgAACb4CAAAJvwIAAAnAAgAACcECAAAJwgIAAAnDAgAACcQCAAAJxQIAAAnGAgAACccCAAAJyAIAAAnJAgAACcoCAAAJywIAAAnMAgAACc0CAAAJzgIAAAnPAgAACdACAAAJ0QIAAAnSAgAACdMCAAAJ1AIAAAnVAgAACdYCAAAJ1wIAAAnYAgAACdkCAAAJ2gIAAAnbAgAACdwCAAAJ3QIAAAneAgAACd8CAAAJ4AIAAAnhAgAACeICAAAJ4wIAAAnkAgAACeUCAAAJ5gIAAAnnAgAACegCAAAJ6QIAAAnqAgAACesCAAAJ7AIAAAntAgAACe4CAAAJ7wIAAAnwAgAACfECAAAJ8gIAAAnzAgAACfQCAAAJ9QIAAAn2AgAACfcCAAAJ+AIAAAn5AgAACfoCAAAJ+wIAAAn8AgAACf0CAAAJ/gIAAA00B58AAAAAAQAAACAAAAAECklua1BvaW50VjECAAAACf8CAAAJAAMAAAkBAwAACQIDAAAJAwMAAAkEAwAACQUDAAAJBgMAAAkHAwAACQgDAAAJCQMAAAkKAwAACQsDAAAJDAMAAAkNAwAACQ4DAAAJDwMAAAkQAwAACREDAAAJEgMAAAkTAwAACRQDAAAJFQMAAAkWAwAACRcDAAAJGAMAAAkZAwAACRoDAAAJGwMAAAkcAwAADQIHoQAAAAABAAAAgAAAAAQKSW5rUG9pbnRWMQIAAAAJHQMAAAkeAwAACR8DAAAJIAMAAAkhAwAACSIDAAAJIwMAAAkkAwAACSUDAAAJJgMAAAknAwAACSgDAAAJKQMAAAkqAwAACSsDAAAJLAMAAAktAwAACS4DAAAJLwMAAAkwAwAACTEDAAAJMgMAAAkzAwAACTQDAAAJNQMAAAk2AwAACTcDAAAJOAMAAAk5AwAACToDAAAJOwMAAAk8AwAACT0DAAAJPgMAAAk/AwAACUADAAAJQQMAAAlCAwAACUMDAAAJRAMAAAlFAwAACUYDAAAJRwMAAAlIAwAACUkDAAAJSgMAAAlLAwAACUwDAAAJTQMAAAlOAwAACU8DAAAJUAMAAAlRAwAACVIDAAAJUwMAAAlUAwAACVUDAAAJVgMAAAlXAwAACVgDAAAJWQMAAAlaAwAACVsDAAAJXAMAAAldAwAACV4DAAAJXwMAAAlgAwAACWEDAAAJYgMAAAljAwAACWQDAAAJZQMAAAlmAwAACWcDAAAJaAMAAAlpAwAACWoDAAAJawMAAA0xB6MAAAAAAQAAAEAAAAAECklua1BvaW50VjECAAAACWwDAAAJbQMAAAluAwAACW8DAAAJcAMAAAlxAwAACXIDAAAJcwMAAAl0AwAACXUDAAAJdgMAAAl3AwAACXgDAAAJeQMAAAl6AwAACXsDAAAJfAMAAAl9AwAACX4DAAAJfwMAAAmAAwAACYEDAAAJggMAAAmDAwAACYQDAAAJhQMAAAmGAwAACYcDAAAJiAMAAAmJAwAACYoDAAAJiwMAAAmMAwAACY0DAAAJjgMAAAmPAwAACZADAAAJkQMAAAmSAwAACZMDAAAJlAMAAAmVAwAACZYDAAAJlwMAAAmYAwAACZkDAAAJmgMAAAmbAwAACZwDAAAJnQMAAAmeAwAACZ8DAAAJoAMAAAmhAwAACaIDAAANCQelAAAAAAEAAABAAAAABApJbmtQb2ludFYxAgAAAAmjAwAACaQDAAAJpQMAAAmmAwAACacDAAAJqAMAAAmpAwAACaoDAAAJqwMAAAmsAwAACa0DAAAJrgMAAAmvAwAACbADAAAJsQMAAAmyAwAACbMDAAAJtAMAAAm1AwAACbYDAAAJtwMAAAm4AwAACbkDAAAJugMAAAm7AwAACbwDAAAJvQMAAAm+AwAACb8DAAAJwAMAAAnBAwAACcIDAAAJwwMAAAnEAwAACcUDAAAJxgMAAAnHAwAACcgDAAAJyQMAAAnKAwAACcsDAAAJzAMAAAnNAwAACc4DAAAJzwMAAAnQAwAACdEDAAAJ0gMAAAnTAwAACdQDAAAJ1QMAAAnWAwAADQwHpwAAAAABAAAAEAAAAAQKSW5rUG9pbnRWMQIAAAAJ1wMAAAnYAwAACdkDAAAJ2gMAAAnbAwAACdwDAAAJ3QMAAAneAwAACd8DAAAJ4AMAAAnhAwAACeIDAAAJ4wMAAAnkAwAACeUDAAAKB6kAAAAAAQAAAEAAAAAECklua1BvaW50VjECAAAACeYDAAAJ5wMAAAnoAwAACekDAAAJ6gMAAAnrAwAACewDAAAJ7QMAAAnuAwAACe8DAAAJ8AMAAAnxAwAACfIDAAAJ8wMAAAn0AwAACfUDAAAJ9gMAAAn3AwAACfgDAAAJ+QMAAAn6AwAACfsDAAAJ/AMAAAn9AwAACf4DAAAJ/wMAAAkABAAACQEEAAAJAgQAAAkDBAAACQQEAAAJBQQAAAkGBAAACQcEAAAJCAQAAAkJBAAACQoEAAAJCwQAAAkMBAAACQ0EAAAJDgQAAAkPBAAACRAEAAAJEQQAAAkSBAAACRMEAAAJFAQAAAkVBAAADRAHqwAAAAABAAAAgAAAAAQKSW5rUG9pbnRWMQIAAAAJFgQAAAkXBAAACRgEAAAJGQQAAAkaBAAACRsEAAAJHAQAAAkdBAAACR4EAAAJHwQAAAkgBAAACSEEAAAJIgQAAAkjBAAACSQEAAAJJQQAAAkmBAAACScEAAAJKAQAAAkpBAAACSoEAAAJKwQAAAksBAAACS0EAAAJLgQAAAkvBAAACTAEAAAJMQQAAAkyBAAACTMEAAAJNAQAAAk1BAAACTYEAAAJNwQAAAk4BAAACTkEAAAJOgQAAAk7BAAACTwEAAAJPQQAAAk+BAAACT8EAAAJQAQAAAlBBAAACUIEAAAJQwQAAAlEBAAACUUEAAAJRgQAAAlHBAAACUgEAAAJSQQAAAlKBAAACUsEAAAJTAQAAAlNBAAACU4EAAAJTwQAAAlQBAAACVEEAAAJUgQAAAlTBAAACVQEAAAJVQQAAAlWBAAACVcEAAAJWAQAAAlZBAAACVoEAAAJWwQAAAlcBAAACV0EAAAJXgQAAAlfBAAACWAEAAAJYQQAAAliBAAACWMEAAAJZAQAAAllBAAADTAHrQAAAAABAAAAgAAAAAQKSW5rUG9pbnRWMQIAAAAJZgQAAAlnBAAACWgEAAAJaQQAAAlqBAAACWsEAAAJbAQAAAltBAAACW4EAAAJbwQAAAlwBAAACXEEAAAJcgQAAAlzBAAACXQEAAAJdQQAAAl2BAAACXcEAAAJeAQAAAl5BAAACXoEAAAJewQAAAl8BAAACX0EAAAJfgQAAAl/BAAACYAEAAAJgQQAAAmCBAAACYMEAAAJhAQAAAmFBAAACYYEAAAJhwQAAAmIBAAACYkEAAAJigQAAAmLBAAACYwEAAAJjQQAAAmOBAAACY8EAAAJkAQAAAmRBAAACZIEAAAJkwQAAAmUBAAACZUEAAAJlgQAAAmXBAAACZgEAAAJmQQAAAmaBAAACZsEAAAJnAQAAAmdBAAACZ4EAAAJnwQAAAmgBAAACaEEAAAJogQAAAmjBAAACaQEAAAJpQQAAAmmBAAACacEAAAJqAQAAAmpBAAACaoEAAAJqwQAAAmsBAAACa0EAAAJrgQAAAmvBAAACbAEAAAJsQQAAA00B68AAAAAAQAAAAABAAAECklua1BvaW50VjECAAAACbIEAAAJswQAAAm0BAAACbUEAAAJtgQAAAm3BAAACbgEAAAJuQQAAAm6BAAACbsEAAAJvAQAAAm9BAAACb4EAAAJvwQAAAnABAAACcEEAAAJwgQAAAnDBAAACcQEAAAJxQQAAAnGBAAACccEAAAJyAQAAAnJBAAACcoEAAAJywQAAAnMBAAACc0EAAAJzgQAAAnPBAAACdAEAAAJ0QQAAAnSBAAACdMEAAAJ1AQAAAnVBAAACdYEAAAJ1wQAAAnYBAAACdkEAAAJ2gQAAAnbBAAACdwEAAAJ3QQAAAneBAAACd8EAAAJ4AQAAAnhBAAACeIEAAAJ4wQAAAnkBAAACeUEAAAJ5gQAAAnnBAAACegEAAAJ6QQAAAnqBAAACesEAAAJ7AQAAAntBAAACe4EAAAJ7wQAAAnwBAAACfEEAAAJ8gQAAAnzBAAACfQEAAAJ9QQAAAn2BAAACfcEAAAJ+AQAAAn5BAAACfoEAAAJ+wQAAAn8BAAACf0EAAAJ/gQAAAn/BAAACQAFAAAJAQUAAAkCBQAACQMFAAAJBAUAAAkFBQAACQYFAAAJBwUAAAkIBQAACQkFAAAJCgUAAAkLBQAACQwFAAAJDQUAAAkOBQAACQ8FAAAJEAUAAAkRBQAACRIFAAAJEwUAAAkUBQAACRUFAAAJFgUAAAkXBQAACRgFAAAJGQUAAAkaBQAACRsFAAAJHAUAAAkdBQAACR4FAAAJHwUAAAkgBQAACSEFAAAJIgUAAAkjBQAACSQFAAAJJQUAAAkmBQAACScFAAAJKAUAAAkpBQAACSoFAAAJKwUAAAksBQAACS0FAAAJLgUAAAkvBQAACTAFAAAJMQUAAAkyBQAACTMFAAAJNAUAAAk1BQAACTYFAAAJNwUAAAk4BQAACTkFAAAJOgUAAAk7BQAACTwFAAAJPQUAAAk+BQAACT8FAAAJQAUAAAlBBQAACUIFAAAJQwUAAAlEBQAACUUFAAAJRgUAAAlHBQAACUgFAAAJSQUAAAlKBQAACUsFAAAJTAUAAAlNBQAACU4FAAAJTwUAAAlQBQAACVEFAAAJUgUAAAlTBQAADV4HsQAAAAABAAAAgAAAAAQKSW5rUG9pbnRWMQIAAAAJVAUAAAlVBQAACVYFAAAJVwUAAAlYBQAACVkFAAAJWgUAAAlbBQAACVwFAAAJXQUAAAleBQAACV8FAAAJYAUAAAlhBQAACWIFAAAJYwUAAAlkBQAACWUFAAAJZgUAAAlnBQAACWgFAAAJaQUAAAlqBQAACWsFAAAJbAUAAAltBQAACW4FAAAJbwUAAAlwBQAACXEFAAAJcgUAAAlzBQAACXQFAAAJdQUAAAl2BQAACXcFAAAJeAUAAAl5BQAACXoFAAAJewUAAAl8BQAACX0FAAAJfgUAAAl/BQAACYAFAAAJgQUAAAmCBQAACYMFAAAJhAUAAAmFBQAACYYFAAAJhwUAAAmIBQAACYkFAAAJigUAAAmLBQAACYwFAAAJjQUAAAmOBQAACY8FAAAJkAUAAAmRBQAACZIFAAAJkwUAAAmUBQAACZUFAAAJlgUAAAmXBQAACZgFAAAJmQUAAAmaBQAACZsFAAAJnAUAAAmdBQAACZ4FAAAJnwUAAAmgBQAACaEFAAAJogUAAAmjBQAACaQFAAAJpQUAAAmmBQAACacFAAAJqAUAAAmpBQAACaoFAAAJqwUAAAmsBQAACa0FAAAJrgUAAA0lB7MAAAAAAQAAAEAAAAAECklua1BvaW50VjECAAAACa8FAAAJsAUAAAmxBQAACbIFAAAJswUAAAm0BQAACbUFAAAJtgUAAAm3BQAACbgFAAAJuQUAAAm6BQAACbsFAAAJvAUAAAm9BQAACb4FAAAJvwUAAAnABQAACcEFAAAJwgUAAAnDBQAACcQFAAAJxQUAAAnGBQAACccFAAAJyAUAAAnJBQAACcoFAAAJywUAAAnMBQAACc0FAAAJzgUAAAnPBQAACdAFAAANHge1AAAAAAEAAACAAAAABApJbmtQb2ludFYxAgAAAAnRBQAACdIFAAAJ0wUAAAnUBQAACdUFAAAJ1gUAAAnXBQAACdgFAAAJ2QUAAAnaBQAACdsFAAAJ3AUAAAndBQAACd4FAAAJ3wUAAAngBQAACeEFAAAJ4gUAAAnjBQAACeQFAAAJ5QUAAAnmBQAACecFAAAJ6AUAAAnpBQAACeoFAAAJ6wUAAAnsBQAACe0FAAAJ7gUAAAnvBQAACfAFAAAJ8QUAAAnyBQAACfMFAAAJ9AUAAAn1BQAACfYFAAAJ9wUAAAn4BQAACfkFAAAJ+gUAAAn7BQAACfwFAAAJ/QUAAAn+BQAACf8FAAAJAAYAAAkBBgAACQIGAAAJAwYAAAkEBgAACQUGAAAJBgYAAAkHBgAACQgGAAAJCQYAAAkKBgAACQsGAAAJDAYAAAkNBgAACQ4GAAAJDwYAAAkQBgAACREGAAAJEgYAAAkTBgAACRQGAAAJFQYAAAkWBgAACRcGAAAJGAYAAAkZBgAACRoGAAAJGwYAAAkcBgAACR0GAAAJHgYAAAkfBgAACSAGAAAJIQYAAAkiBgAACSMGAAAJJAYAAAklBgAACSYGAAAJJwYAAAkoBgAACSkGAAAJKgYAAAkrBgAADSUHtwAAAAABAAAAgAAAAAQKSW5rUG9pbnRWMQIAAAAJLAYAAAktBgAACS4GAAAJLwYAAAkwBgAACTEGAAAJMgYAAAkzBgAACTQGAAAJNQYAAAk2BgAACTcGAAAJOAYAAAk5BgAACToGAAAJOwYAAAk8BgAACT0GAAAJPgYAAAk/BgAACUAGAAAJQQYAAAlCBgAACUMGAAAJRAYAAAlFBgAACUYGAAAJRwYAAAlIBgAACUkGAAAJSgYAAAlLBgAACUwGAAAJTQYAAAlOBgAACU8GAAAJUAYAAAlRBgAACVIGAAAJUwYAAAlUBgAACVUGAAAJVgYAAAlXBgAACVgGAAAJWQYAAAlaBgAACVsGAAAJXAYAAAldBgAACV4GAAAJXwYAAAlgBgAACWEGAAAJYgYAAAljBgAACWQGAAAJZQYAAAlmBgAACWcGAAAJaAYAAAlpBgAACWoGAAAJawYAAAlsBgAACW0GAAAJbgYAAAlvBgAACXAGAAAJcQYAAAlyBgAACXMGAAAJdAYAAAl1BgAACXYGAAAJdwYAAAl4BgAACXkGAAAJegYAAAl7BgAACXwGAAAJfQYAAAl+BgAACX8GAAAJgAYAAAmBBgAACYIGAAAJgwYAAAmEBgAACYUGAAAJhgYAAAmHBgAACYgGAAAJiQYAAAmKBgAACYsGAAANIAe5AAAAAAEAAAAAAQAABApJbmtQb2ludFYxAgAAAAmMBgAACY0GAAAJjgYAAAmPBgAACZAGAAAJkQYAAAmSBgAACZMGAAAJlAYAAAmVBgAACZYGAAAJlwYAAAmYBgAACZkGAAAJmgYAAAmbBgAACZwGAAAJnQYAAAmeBgAACZ8GAAAJoAYAAAmhBgAACaIGAAAJowYAAAmkBgAACaUGAAAJpgYAAAmnBgAACagGAAAJqQYAAAmqBgAACasGAAAJrAYAAAmtBgAACa4GAAAJrwYAAAmwBgAACbEGAAAJsgYAAAmzBgAACbQGAAAJtQYAAAm2BgAACbcGAAAJuAYAAAm5BgAACboGAAAJuwYAAAm8BgAACb0GAAAJvgYAAAm/BgAACcAGAAAJwQYAAAnCBgAACcMGAAAJxAYAAAnFBgAACcYGAAAJxwYAAAnIBgAACckGAAAJygYAAAnLBgAACcwGAAAJzQYAAAnOBgAACc8GAAAJ0AYAAAnRBgAACdIGAAAJ0wYAAAnUBgAACdUGAAAJ1gYAAAnXBgAACdgGAAAJ2QYAAAnaBgAACdsGAAAJ3AYAAAndBgAACd4GAAAJ3wYAAAngBgAACeEGAAAJ4gYAAAnjBgAACeQGAAAJ5QYAAAnmBgAACecGAAAJ6AYAAAnpBgAACeoGAAAJ6wYAAAnsBgAACe0GAAAJ7gYAAAnvBgAACfAGAAAJ8QYAAAnyBgAACfMGAAAJ9AYAAAn1BgAACfYGAAAJ9wYAAAn4BgAACfkGAAAJ+gYAAAn7BgAACfwGAAAJ/QYAAAn+BgAACf8GAAAJAAcAAAkBBwAACQIHAAAJAwcAAAkEBwAACQUHAAAJBgcAAAkHBwAACQgHAAAJCQcAAAkKBwAACQsHAAAJDAcAAAkNBwAACQ4HAAAJDwcAAAkQBwAACREHAAAJEgcAAAkTBwAACRQHAAAJFQcAAAkWBwAACRcHAAAJGAcAAAkZBwAACRoHAAAJGwcAAAkcBwAACR0HAAAJHgcAAAkfBwAACSAHAAAJIQcAAAkiBwAACSMHAAAJJAcAAAklBwAACSYHAAAJJwcAAAkoBwAACSkHAAAJKgcAAAkrBwAACSwHAAAJLQcAAAkuBwAACS8HAAAJMAcAAAkxBwAACTIHAAAJMwcAAAk0BwAACTUHAAAJNgcAAAk3BwAACTgHAAAJOQcAAAk6BwAACTsHAAAJPAcAAAk9BwAACT4HAAAJPwcAAAlABwAACUEHAAAJQgcAAAlDBwAACUQHAAAJRQcAAAlGBwAACUcHAAAJSAcAAAlJBwAACUoHAAAJSwcAAAlMBwAACU0HAAAJTgcAAAlPBwAACVAHAAAJUQcAAAlSBwAACVMHAAAJVAcAAAlVBwAACVYHAAAJVwcAAAlYBwAACVkHAAAJWgcAAAlbBwAACVwHAAAJXQcAAAleBwAACV8HAAAJYAcAAA0rB7sAAAAAAQAAAIAAAAAECklua1BvaW50VjECAAAACWEHAAAJYgcAAAljBwAACWQHAAAJZQcAAAlmBwAACWcHAAAJaAcAAAlpBwAACWoHAAAJawcAAAlsBwAACW0HAAAJbgcAAAlvBwAACXAHAAAJcQcAAAlyBwAACXMHAAAJdAcAAAl1BwAACXYHAAAJdwcAAAl4BwAACXkHAAAJegcAAAl7BwAACXwHAAAJfQcAAAl+BwAACX8HAAAJgAcAAAmBBwAACYIHAAAJgwcAAAmEBwAACYUHAAAJhgcAAAmHBwAACYgHAAAJiQcAAAmKBwAACYsHAAAJjAcAAAmNBwAACY4HAAAJjwcAAAmQBwAACZEHAAAJkgcAAAmTBwAACZQHAAAJlQcAAAmWBwAACZcHAAAJmAcAAAmZBwAACZoHAAAJmwcAAAmcBwAACZ0HAAAJngcAAAmfBwAACaAHAAAJoQcAAAmiBwAACaMHAAAJpAcAAAmlBwAACaYHAAAJpwcAAAmoBwAACakHAAAJqgcAAAmrBwAACawHAAAJrQcAAAmuBwAACa8HAAAJsAcAAAmxBwAACbIHAAAJswcAAA0tB70AAAAAAQAAAAABAAAECklua1BvaW50VjECAAAACbQHAAAJtQcAAAm2BwAACbcHAAAJuAcAAAm5BwAACboHAAAJuwcAAAm8BwAACb0HAAAJvgcAAAm/BwAACcAHAAAJwQcAAAnCBwAACcMHAAAJxAcAAAnFBwAACcYHAAAJxwcAAAnIBwAACckHAAAJygcAAAnLBwAACcwHAAAJzQcAAAnOBwAACc8HAAAJ0AcAAAnRBwAACdIHAAAJ0wcAAAnUBwAACdUHAAAJ1gcAAAnXBwAACdgHAAAJ2QcAAAnaBwAACdsHAAAJ3AcAAAndBwAACd4HAAAJ3wcAAAngBwAACeEHAAAJ4gcAAAnjBwAACeQHAAAJ5QcAAAnmBwAACecHAAAJ6AcAAAnpBwAACeoHAAAJ6wcAAAnsBwAACe0HAAAJ7gcAAAnvBwAACfAHAAAJ8QcAAAnyBwAACfMHAAAJ9AcAAAn1BwAACfYHAAAJ9wcAAAn4BwAACfkHAAAJ+gcAAAn7BwAACfwHAAAJ/QcAAAn+BwAACf8HAAAJAAgAAAkBCAAACQIIAAAJAwgAAAkECAAACQUIAAAJBggAAAkHCAAACQgIAAAJCQgAAAkKCAAACQsIAAAJDAgAAAkNCAAACQ4IAAAJDwgAAAkQCAAACREIAAAJEggAAAkTCAAACRQIAAAJFQgAAAkWCAAACRcIAAAJGAgAAAkZCAAACRoIAAAJGwgAAAkcCAAACR0IAAAJHggAAAkfCAAACSAIAAAJIQgAAAkiCAAACSMIAAAJJAgAAAklCAAACSYIAAAJJwgAAAkoCAAACSkIAAAJKggAAAkrCAAACSwIAAAJLQgAAAkuCAAACS8IAAAJMAgAAAkxCAAACTIIAAAJMwgAAAk0CAAACTUIAAAJNggAAAk3CAAACTgIAAAJOQgAAAk6CAAACTsIAAAJPAgAAAk9CAAACT4IAAAJPwgAAAlACAAADXMHvwAAAAABAAAAgAAAAAQKSW5rUG9pbnRWMQIAAAAJQQgAAAlCCAAACUMIAAAJRAgAAAlFCAAACUYIAAAJRwgAAAlICAAACUkIAAAJSggAAAlLCAAACUwIAAAJTQgAAAlOCAAACU8IAAAJUAgAAAlRCAAACVIIAAAJUwgAAAlUCAAACVUIAAAJVggAAAlXCAAACVgIAAAJWQgAAAlaCAAACVsIAAAJXAgAAAldCAAACV4IAAAJXwgAAAlgCAAACWEIAAAJYggAAAljCAAACWQIAAAJZQgAAAlmCAAACWcIAAAJaAgAAAlpCAAACWoIAAAJawgAAAlsCAAACW0IAAAJbggAAAlvCAAACXAIAAAJcQgAAAlyCAAACXMIAAAJdAgAAAl1CAAACXYIAAAJdwgAAAl4CAAACXkIAAAJeggAAAl7CAAACXwIAAAJfQgAAAl+CAAACX8IAAAJgAgAAAmBCAAACYIIAAAJgwgAAAmECAAACYUIAAAJhggAAA06B8EAAAAAAQAAAEAAAAAECklua1BvaW50VjECAAAACYcIAAAJiAgAAAmJCAAACYoIAAAJiwgAAAmMCAAACY0IAAAJjggAAAmPCAAACZAIAAAJkQgAAAmSCAAACZMIAAAJlAgAAAmVCAAACZYIAAAJlwgAAAmYCAAACZkIAAAJmggAAAmbCAAACZwIAAAJnQgAAAmeCAAACZ8IAAAJoAgAAAmhCAAACaIIAAAJowgAAAmkCAAACaUIAAAJpggAAAmnCAAACagIAAANHgfDAAAAAAEAAAAQAAAABApJbmtQb2ludFYxAgAAAAmpCAAACaoIAAAJqwgAAAmsCAAACa0IAAAJrggAAAmvCAAACbAIAAAJsQgAAAmyCAAACbMIAAAJtAgAAA0EB8UAAAAAAQAAAAgAAAAECklua1BvaW50VjECAAAACbUIAAAJtggAAAm3CAAACbgIAAAJuQgAAAm6CAAACbsIAAAJvAgAAAfHAAAAAAEAAABAAAAABApJbmtQb2ludFYxAgAAAAm9CAAACb4IAAAJvwgAAAnACAAACcEIAAAJwggAAAnDCAAACcQIAAAJxQgAAAnGCAAACccIAAAJyAgAAAnJCAAACcoIAAAJywgAAAnMCAAACc0IAAAJzggAAAnPCAAACdAIAAAJ0QgAAAnSCAAACdMIAAAJ1AgAAAnVCAAACdYIAAAJ1wgAAAnYCAAACdkIAAAJ2ggAAAnbCAAACdwIAAAJ3QgAAAneCAAACd8IAAAJ4AgAAAnhCAAACeIIAAAJ4wgAAAnkCAAACeUIAAAJ5ggAAAnnCAAACegIAAAJ6QgAAAnqCAAACesIAAANEQfJAAAAAAEAAAAgAAAABApJbmtQb2ludFYxAgAAAAnsCAAACe0IAAAJ7ggAAAnvCAAACfAIAAAJ8QgAAAnyCAAACfMIAAAJ9AgAAAn1CAAACfYIAAAJ9wgAAAn4CAAACfkIAAAJ+ggAAAn7CAAACfwIAAANDwXKAAAACklua1BvaW50VjEEAAAAAVgBWQ5QcmVzc3VyZUZhY3RvcglUaW1lU3RhbXAAAAAABgYLEAIAAADAbA1BpQ+BP7C0tLS0tLQ/AAAAPwAAAAAAAAAAAcsAAADKAAAAwGwNQaUPgT+wtLS0tLS0PwAAAD8PAAAAAAAAAAHMAAAAygAAAMBsDUGlD4E/sLS0tLS0tD8AAAA/DwAAAAAAAAABzQAAAMoAAADAbA1BpQ+BP7C0tLS0tLQ/AAAAPw8AAAAAAAAAAc4AAADKAAAAgJ7oIvdFbj8wd8jcIXO3PwAAAD8vAAAAAAAAAAHPAAAAygAAAIApOebZPWc/kDwo45F9uD8AAAA/LwAAAAAAAAAB0AAAAMoAAAAAmHmCwp1hP4AexS7Jb7k/AAAAPy8AAAAAAAAAAdEAAADKAAAAAJ8zoW2bXT9wAGJ6AGK6PwAAAD8+AAAAAAAAAAHSAAAAygAAAICziam8NWA/AHAKsRq1uz8AAAA/PgAAAAAAAAAB0wAAAMoAAACAfGlbyAVjP8CJ+xffUL0/AAAAP14AAAAAAAAAAdQAAADKAAAAAEVJDdTVZT+w3GYJMry+PwAAAD9tAAAAAAAAAAHVAAAAygAAAADyGJjlDWo/iInK2t4fwD8AAAA/bQAAAAAAAAAB1gAAAMoAAAAAg9j7/K1vPzBs+t0WpcA/AAAAP20AAAAAAAAAAdcAAADKAAAAwCXcVgQ/cT8o3ciDMh7BPwAAAD99AAAAAAAAAAHYAAAAygAAAMDgM/USw3Q/qBWwVsBawT8AAAA/fQAAAAAAAAAB2QAAAMoAAACAjQOAJPt4PyhOlylOl8E/AAAAP5wAAAAAAAAAAdoAAADKAAAAwCxL9zjnfT/gv/iGaqPBPwAAAD+cAAAAAAAAAAHbAAAAygAAAMB6lVSiW4A/qBWwVsBawT8AAAA/nAAAAAAAAAAB3AAAAMoAAABASjmQrNGCP2AWQw7B7cA/AAAAP7sAAAAAAAAAAd0AAADKAAAAoCdl37OThD/QiDcj3ozAPwAAAD+7AAAAAAAAAAHeAAAAygAAAAAMVbi5+4U/iInK2t4fwD8AAAA/uwAAAAAAAAAB3wAAAMoAAABg6YAHwb2HP6BNNa9NNb8/AAAAP8sAAAAAAAAAAeAAAADKAAAAoM1w4MYliT/wpBLupBK+PwAAAD/LAAAAAAAAAAHhAAAAygAAAACyYLnMjYo/AFKn/FGnvD8AAAA/6gAAAAAAAAAB4gAAAMoAAABgllCS0vWLP9DFwYBwbLs/AAAAP+oAAAAAAAAAAeMAAADKAAAAgIEE9dYDjT+wOdwEjzG6PwAAAD/qAAAAAAAAAAHkAAAAygAAAMBzfOHZt40/8AGI6QGIuT8AAAA/CQEAAAAAAAAB5QAAAMoAAADgXjBE3sWOP2ADrlgDrrg/AAAAPwkBAAAAAAAAAeYAAADKAAAAIFGoMOF5jz9Qkt+y5zS4PwAAAD8JAQAAAAAAAAHnAAAAygAAAEBK5Kbi048/8D1OUpOjtz8AAAA/KQEAAAAAAAAB6AAAAMoAAAAgUagw4XmPPzB3yNwhc7c/AAAAPykBAAAAAAAAAekAAADKAAAAAFhsut8fjz9gsEJnsEK3PwAAAD8pAQAAAAAAAAHqAAAAygAAAOBeMETexY4/oOm88T4Stz8AAAA/OAEAAAAAAAAB6wAAAMoAAADgZfTN3GuOP6DpvPE+Erc/AAAAPzgBAAAAAAAAAewAAADKAAAA4GX0zdxrjj+g6bzxPhK3PwAAAD9IAQAAAAAAAAHtAAAAygAAAOBl9M3ca44/oOm88T4Stz8AAAA/SAEAAAAAAAAB7gAAAMoAAADgZfTN3GuOP6DpvPE+Erc/AAAAP1gBAAAAAAAAAe8AAADKAAAA4GX0zdxrjj+g6bzxPhK3PwAAAD9YAQAAAAAAAAHwAAAAygAAAOBl9M3ca44/oOm88T4Stz8AAAA/ZwEAAAAAAAAB8QAAAMoAAADgZfTN3GuOP6DpvPE+Erc/AAAAP2cBAAAAAAAAAfIAAADKAAAA4GX0zdxrjj+g6bzxPhK3PwAAAD9nAQAAAAAAAAHzAAAAygAAAOBl9M3ca44/oOm88T4Stz8AAAA/ZwEAAAAAAAAB9AAAAMoAAADgZfTN3GuOP6DpvPE+Erc/AAAAP2cBAAAAAAAAAfUAAADKAAAA4GX0zdxrjj+g6bzxPhK3PwAAAD9nAQAAAAAAAAH2AAAAygAAAOBl9M3ca44/oOm88T4Stz8AAAA/ZwEAAAAAAAAB9wAAAMoAAADgZfTN3GuOP6DpvPE+Erc/AAAAP2cBAAAAAAAAAfgAAADKAAAAoCGQDvIWkD+Aj5PU5Oi5PwAAAD/FAQAAAAAAAAH5AAAAygAAAOAMRHH2JJE/oP0VnP0VvD8AAAA/1QEAAAAAAAAB+gAAAMoAAABA6m/A/eaSP1CI1ajdKr4/AAAAP9UBAAAAAAAAAfsAAADKAAAAANJB3gIilD+Iicra3h/APwAAAD/kAQAAAAAAAAH8AAAAygAAAGC2MbcIipU/+KNO+aNOwT8AAAA/5AEAAAAAAAAB/QAAAMoAAACwmiGQDvKWPzgUiue+NMI/AAAAPwMCAAAAAAAAAf4AAADKAAAAcILzrRMtmD/QEmR4vQ7DPwAAAD8DAgAAAAAAAAH/AAAAygAAAMBtpxAYO5k/KGf12BGgwz8AAAA/AwIAAAAAAAABAAEAAMoAAAAwasXLGGiZPyhn9dgRoMM/AAAAPyMCAAAAAAAAAQEBAADKAAAAMGrFyxhomT8oZ/XYEaDDPwAAAD8jAgAAAAAAAAECAQAAygAAADBqxcsYaJk/KGf12BGgwz8AAAA/IwIAAAAAAAABAwEAAMoAAAAwasXLGGiZPyhn9dgRoMM/AAAAPzICAAAAAAAAAQQBAADKAAAAoIFZ3qABgD9QTY6eouPTPwAAAD8AAAAAAAAAAAEFAQAAygAAAKCBWd6gAYA/UE2OnqLj0z8AAAA/HwAAAAAAAAABBgEAAMoAAACggVneoAGAP1BNjp6i49M/AAAAPx8AAAAAAAAAAQcBAADKAAAAwGwNQaUPgT9cE4FcE4HUPwAAAD8fAAAAAAAAAAEIAQAAygAAAABmSbemaYE/pBLupBLu1D8AAAA/PgAAAAAAAAABCQEAAMoAAAAAWMGjqR2CPyiuztZYedU/AAAAPz4AAAAAAAAAAQoBAADKAAAAQEN1Bq4rgz80gpbbLEHWPwAAAD8+AAAAAAAAAAELAQAAygAAAKAnZd+zk4Q/nDkhmzkh1z8AAAA/XQAAAAAAAAABDAEAAMoAAAAADFW4ufuFP8hUOHH/4tc/AAAAP10AAAAAAAAAAQ0BAADKAAAAgOK8fcIXiD8Yt54Yt57YPwAAAD9dAAAAAAAAAAEOAQAAygAAAOC/6MzJ2Yk/WMTgpxk22T8AAAA/bQAAAAAAAAABDwEAAMoAAABgllCS0vWLP4zRIjd8zdk/AAAAP20AAAAAAAAAARABAADKAAAAgIEE9dYDjT+IQvHcl0baPwAAAD+MAAAAAAAAAAERAQAAygAAAMBzfOHZt40/BHvYryWD2j8AAAA/jAAAAAAAAAABEgEAAMoAAADAc3zh2beNP0QXTJlsodo/AAAAP5wAAAAAAAAAARMBAADKAAAAoHpAa9hdjT8c0PzHeqfaPwAAAD+cAAAAAAAAAAEUAQAAygAAAICBBPXWA40/HND8x3qn2j8AAAA/qwAAAAAAAAABFQEAAMoAAABgj4wI1E+MP3DtzMRCIto/AAAAP6sAAAAAAAAAARYBAADKAAAAIKucL87nij8o7l98Q7XZPwAAAD/LAAAAAAAAAAEXAQAAygAAAOC/6MzJ2Yk/fAsweQsw2T8AAAA/ywAAAAAAAAABGAEAAMoAAACgzXDgxiWJP1hTEgL+vNg/AAAAP8sAAAAAAAAAARkBAADKAAAA4LgkQ8szij80m/SK8EnYPwAAAD/qAAAAAAAAAAEaAQAAygAAACCrnC/O54o/4KlciVQH2D8AAAA/6gAAAAAAAAABGwEAAMoAAABgj4wI1E+MP9hGYyqcuNc/AAAAP+oAAAAAAAAAARwBAADKAAAAAFhsut8fjz+EVcsoAHbXPwAAAD/6AAAAAAAAAAEdAQAAygAAAOAMRHH2JJE/JGQzJ2Qz1z8AAAA/+gAAAAAAAAABHgEAAMoAAABA6m/A/eaSP0yrgvhVLdc/AAAAPw4BAAAAAAAAAR8BAADKAAAAkNUjIwL1kz8MDw8PDw/XPwAAAD8OAQAAAAAAAAEgAQAAygAAANC5E/wHXZU/DA8PDw8P1z8AAAA/DgEAAAAAAAABIQEAAMoAAAAQpcdeDGuWP9TVlISAP9c/AAAAPy0BAAAAAAAAASIBAADKAAAA0IyZfBGmlz9cDnxXDnzXPwAAAD8tAQAAAAAAAAEjAQAAygAAACBxiVUXDpk/GOPWE+PW1z8AAAA/LQEAAAAAAAABJAEAAMoAAAAAUpfpHaOaP8TFBhcbXNg/AAAAP0wBAAAAAAAAASUBAADKAAAAIEQP1iBXmz+4NtW8NtXYPwAAAD9MAQAAAAAAAAEmAQAAygAAAGA2h8IjC5w/WMTgpxk22T8AAAA/TAEAAAAAAAABJwEAAMoAAABAPUtMIrGbP5zDTfAYo9k/AAAAP1wBAAAAAAAAASgBAADKAAAAwEAtkSGEmz8wUVnb+wPaPwAAAD9cAQAAAAAAAAEpAQAAygAAAABSl+kdo5o/PLRSOrRS2j8AAAA/ewEAAAAAAAABKgEAAMoAAADgXx/9Gu+ZP2hem2pem9o/AAAAP3sBAAAAAAAAASsBAADKAAAAAH8RaRRamD/ATzNs+t3aPwAAAD+LAQAAAAAAAAEsAQAAygAAABClx14Ma5Y/3KRXhE8C2z8AAAA/iwEAAAAAAAABLQEAAMoAAACQzl+ZA0+UP5AWueFrDts/AAAAP5oBAAAAAAAAAS4BAADKAAAA8AWA5/d+kT9oz2kQehTbPwAAAD+aAQAAAAAAAAEvAQAAygAAAICBBPXWA40/+Pl7nKQm2z8AAAA/ugEAAAAAAAABMAEAAMoAAABg6YAHwb2HP6hr3fnAMts/AAAAP7oBAAAAAAAAATEBAADKAAAAQEN1Bq4rgz/QsizLsizbPwAAAD+6AQAAAAAAAAEyAQAAygAAAKCBWd6gAYA/QIgaP4ga2z8AAAA/2QEAAAAAAAABMwEAAMoAAADAOtMKNjN9P1hscLHBxdo/AAAAP9kBAAAAAAAAATQBAADKAAAAAHLzWCpjej8swieBF33aPwAAAD/ZAQAAAAAAAAE1AQAAygAAAABy81gqY3o/LMIngRd92j8AAAA/+AEAAAAAAAABNgEAAMoAAAAAcvNYKmN6PyzCJ4EXfdo/AAAAP/gBAAAAAAAAATcBAADKAAAAAHLzWCpjej8swieBF33aPwAAAD/4AQAAAAAAAAE4AQAAygAAAEJVPW8l6tE/AFyxBlyxtj8AAAA/AAAAAAAAAAABOQEAAMoAAABCVT1vJerRPwBcsQZcsbY/AAAAPx8AAAAAAAAAAToBAADKAAAAQlU9byXq0T8AXLEGXLG2PwAAAD8fAAAAAAAAAAE7AQAAygAAAEJVPW8l6tE/AFyxBlyxtj8AAAA/HwAAAAAAAAABPAEAAMoAAADyeG2oVLrRP+BAmjCW77U/AAAAPz4AAAAAAAAAAT0BAADKAAAAdFqQVqSm0T/gz8uKena1PwAAAD8+AAAAAAAAAAE+AQAAygAAAGZ8T+1TjdE/ULOORbOOtT8AAAA/PgAAAAAAAAABPwEAAMoAAADG3qpsY27RP0AkXevOB7Y/AAAAP14AAAAAAAAAAUABAADKAAAAloGi1NJJ0T/QIjd8zeG2PwAAAD9eAAAAAAAAAAFBAQAAygAAAFKDE3dSM9E/YCERDcy7tz8AAAA/XgAAAAAAAAABQgEAAMoAAADWZDYloh/RP/CQuUPmDrk/AAAAP20AAAAAAAAAAUMBAADKAAAAsuVu9mEU0T/QVPPaVPO6PwAAAD9tAAAAAAAAAAFEAQAAygAAAMiG9btRBtE/0BgtcsPXvD8AAAA/fQAAAAAAAAABRQEAAMoAAABu59+Y4f3QP3AUuyS/Zb8/AAAAP4wAAAAAAAAAAUYBAADKAAAAFEjKdXH10D9gFkMOwe3APwAAAD+MAAAAAAAAAAFHAQAAygAAABRIynVx9dA/wNuiFDH4wT8AAAA/rAAAAAAAAAABSAEAAMoAAABu59+Y4f3QP+BniJASM8M/AAAAP6wAAAAAAAAAAUkBAADKAAAAZiSaPEIl0T/AZc9pEHrEPwAAAD+sAAAAAAAAAAFKAQAAygAAAErAzRqzWtE/+NUKWCtgxT8AAAA/ywAAAAAAAAABSwEAAMoAAABS28gnZJvRP+DxtOXxtMU/AAAAP8sAAAAAAAAAAUwBAADKAAAAxjZgHXXW0T+QYxZDDsHFPwAAAD/LAAAAAAAAAAFNAQAAygAAAL5zGsHV/dE/SGSp+g5UxT8AAAA/2wAAAAAAAAABTgEAAMoAAAC+cxrB1f3RP0hkqfoOVMU/AAAAP9sAAAAAAAAAAU8BAADKAAAAvnMawdX90T9IZKn6DlTFPwAAAD8JAQAAAAAAAAFQAQAAygAAAL5zGsHV/dE/SGSp+g5UxT8AAAA/CQEAAAAAAAABUQEAAMoAAAByskUHtg7SP6RXhE8CL9Y/AAAAPwAAAAAAAAAAAVIBAADKAAAAcrJFB7YO0j+kV4RPAi/WPwAAAD8fAAAAAAAAAAFTAQAAygAAAHKyRQe2DtI/pFeETwIv1j8AAAA/HwAAAAAAAAABVAEAAMoAAAByskUHtg7SP6RXhE8CL9Y/AAAAPy8AAAAAAAAAAVUBAADKAAAAcrJFB7YO0j+kV4RPAi/WPwAAAD8vAAAAAAAAAAFWAQAAygAAAHKyRQe2DtI/pFeETwIv1j8AAAA/LwAAAAAAAAABVwEAAMoAAACIU8zMpQDSPzig+Y/1TtU/AAAAPz4AAAAAAAAAAVgBAADKAAAAnPRSkpXy0T+8ZxK9ZxLVPwAAAD9eAAAAAAAAAAFZAQAAygAAACDWdUDl3tE/8KCMR/bh1D8AAAA/XgAAAAAAAAABWgEAAMoAAADc1+biZMjRPwCTtwCTt9Q/AAAAP14AAAAAAAAAAVsBAADKAAAAzvmleRSv0T9QIVajdqvUPwAAAD99AAAAAAAAAAFcAQAAygAAAIr7FhyUmNE/sAQZXq/D1D8AAAA/fQAAAAAAAAABXQEAAMoAAABE/Ye+E4LRPwz2sF9LBtU/AAAAP30AAAAAAAAAAV4BAADKAAAAbD+VSfNl0T/EygscIGHVPwAAAD+NAAAAAAAAAAFfAQAAygAAAGBhVOCiTNE/eK07H1jm1T8AAAA/jQAAAAAAAAABYAEAAMoAAABSgxN3UjPRPxSeQGnzldY/AAAAP6wAAAAAAAAAAWEBAADKAAAAZiSaPEIl0T908tHJRyfXPwAAAD+sAAAAAAAAAAFiAQAAygAAAAyFhBnSHNE/JNUBzX+s1z8AAAA/uwAAAAAAAAABYwEAAMoAAADWZDYloh/RP5AbvuZwE9g/AAAAP7sAAAAAAAAAAWQBAADKAAAAwMOvX7It0T8kqcnRU3TYPwAAAD/LAAAAAAAAAAFlAQAAygAAAD7ijLFiQdE/MAzDMAzD2D8AAAA/ywAAAAAAAAABZgEAAMoAAABKwM0as1rRP5jvhetE29g/AAAAP+oAAAAAAAAAAWcBAADKAAAAsj0kp3N80T8gGph3b+3YPwAAAD/qAAAAAAAAAAFoAQAAygAAAFLbyCdkm9E/CMVzXxrJ2D8AAAA/6gAAAAAAAAABaQEAAMoAAACCONG/9L/RP3Q3aHQ3aNg/AAAAP/cAAAAAAAAAAWoBAADKAAAAINZ1QOXe0T8wOPsrOPvXPwAAAD/3AAAAAAAAAAFrAQAAygAAAOLy4e8VCdI//BzkVXI51z8AAAA/FgEAAAAAAAABbAEAAMoAAABKcDh81irSP0zXuvOBZdY/AAAAPxYBAAAAAAAAAW0BAADKAAAAIC4r8fZG0j/ULQV72K/VPwAAAD8WAQAAAAAAAAFuAQAAygAAAGYsuk53XdI/zFk9dgTo1D8AAAA/NQEAAAAAAAABbwEAAMoAAADiSpegJ3HSP/DMxEIiGtQ/AAAAPzUBAAAAAAAAAXABAADKAAAABMpez2d80j/06if36ifTPwAAAD81AQAAAAAAAAFxAQAAygAAADzqrMOXedI/jDOdN95H0j8AAAA/VQEAAAAAAAABcgEAAMoAAACqKkms93PSPzjRNpAmjNE/AAAAP1UBAAAAAAAAAXMBAADKAAAAUIsziYdr0j8ExPQAxPTQPwAAAD9VAQAAAAAAAAF0AQAAygAAAGYsuk53XdI/lH0459KN0D8AAAA/ZAEAAAAAAAABdQEAAMoAAACw7Y4Il0zSP/jvLPzvLNA/AAAAP2QBAAAAAAAAAXYBAADKAAAA/K5jwrY70j9YUk4N/fjPPwAAAD+EAQAAAAAAAAF3AQAAygAAAEpwOHzWKtI/SP0p9afUzz8AAAA/hAEAAAAAAAABeAEAAMoAAAA8kvcShhHSP+gZZzpvvM8/AAAAP5MBAAAAAAAAAXkBAADKAAAAUjN+2HUD0j+o4Oyv4OzPPwAAAD+TAQAAAAAAAAF6AQAAygAAAGTUBJ5l9dE/bMUacMUa0D8AAAA/owEAAAAAAAABewEAAMoAAAAMNe969ezRP/D9AUNTV9A/AAAAP6MBAAAAAAAAAXwBAADKAAAAQlU9byXq0T/QGazQGazQPwAAAD/CAQAAAAAAAAF9AQAAygAAAAw173r17NE/pEMrpUMr0T8AAAA/wgEAAAAAAAABfgEAAMoAAAD4k2i1BfvRPyzfC9eJttE/AAAAP8IBAAAAAAAAAX8BAADKAAAA4vLh7xUJ0j9Y+iKtT3jSPwAAAD/hAQAAAAAAAAGAAQAAygAAAHKyRQe2DtI/rFyJVAc00z8AAAA/4QEAAAAAAAABgQEAAMoAAAAm8XBNlh/SP7AwUVnb+9M/AAAAP+EBAAAAAAAAAYIBAADKAAAApA9On0Yz0j8Y6NsY6NvUPwAAAD/xAQAAAAAAAAGDAQAAygAAAOoN3fzGSdI/6IIpky3U1T8AAAA/8QEAAAAAAAABhAEAAMoAAABQizOJh2vSPyjzZIFIutY/AAAAPxACAAAAAAAAAYUBAADKAAAAgOg7IRiQ0j9cDnxXDnzXPwAAAD8QAgAAAAAAAAGGAQAAygAAALBFRLmotNI/MDj7Kzj71z8AAAA/EAIAAAAAAAABhwEAAMoAAAByYrBo2d7SPzSb9IrwSdg/AAAAPy8CAAAAAAAAAYgBAADKAAAAEgBV6cn90j/sDFboDFbYPwAAAD8vAgAAAAAAAAGJAQAAygAAAOi9R17qGdM/MDj7Kzj71z8AAAA/PwIAAAAAAAABigEAAMoAAADovUde6hnTPzA4+ys4+9c/AAAAPz8CAAAAAAAAAYsBAADKAAAA6L1HXuoZ0z8wOPsrOPvXPwAAAD9PAgAAAAAAAAGMAQAAygAAAOi9R17qGdM/MDj7Kzj71z8AAAA/TwIAAAAAAAABjQEAAMoAAAC0SRc/Kb7LPwymTLZQ9+Y/AAAAPwAAAAAAAAAAAY4BAADKAAAAtEkXPym+yz8Mpky2UPfmPwAAAD8fAAAAAAAAAAGPAQAAygAAALRJFz8pvss/DKZMtlD35j8AAAA/HwAAAAAAAAABkAEAAMoAAAA+RjX6KevLP6IzWKEzWOc/AAAAPz4AAAAAAAAAAZEBAADKAAAA8IRgQAr8yz9Upbn+T2TnPwAAAD8+AAAAAAAAAAGSAQAAygAAABIEKG9KB8w/nLrCRGVt5z8AAAA/PgAAAAAAAAABkwEAAMoAAABYArfMyh3MPyjl1NCPf+c/AAAAPz4AAAAAAAAAAZQBAADKAAAAeoF++wopzD8o5dTQj3/nPwAAAD9OAAAAAAAAAAGVAQAAygAAAJ4ARipLNMw/KOXU0I9/5z8AAAA/XgAAAAAAAAABlgEAAMoAAACeAEYqSzTMPyjl1NCPf+c/AAAAP14AAAAAAAAAAZcBAADKAAAAUj9xcCtFzD8o5dTQj3/nPwAAAD9eAAAAAAAAAAGYAQAAygAAAJY9AM6rW8w/8MH2QxdM5z8AAAA/fQAAAAAAAAABmQEAAMoAAABKfCsUjGzMP4reM4neM+c/AAAAP30AAAAAAAAAAZoBAADKAAAAbvvyQsx3zD/e5WeIkBLnPwAAAD+NAAAAAAAAAAGbAQAAygAAAP66Vlpsfcw/5F795F795j8AAAA/jQAAAAAAAAABnAEAAMoAAAD+ulZabH3MP4B7Oiom5eY/AAAAP6wAAAAAAAAAAZ0BAADKAAAAlj0AzqtbzD9oJhYS0cDmPwAAAD+sAAAAAAAAAAGeAQAAygAAAC7AqUHrOcw/3PsDhqau5j8AAAA/rAAAAAAAAAABnwEAAMoAAACkw4uG6gzMP1DR8fl7nOY/AAAAP8sAAAAAAAAAAaABAADKAAAAigcKtEnayz++LUoRg5/mPwAAAD/LAAAAAAAAAAGhAQAAygAAAAAL7PhIrcs/bp+rbp+r5j8AAAA/2wAAAAAAAAABogEAAMoAAAAIzjFV6IXLP647H1jmyeY/AAAAP9sAAAAAAAAAAaMBAADKAAAAetETmudYyz+eSfSeSfTmPwAAAD/qAAAAAAAAAAGkAQAAygAAAFpSTGunTcs/jlfJ5awe5z8AAAA/6gAAAAAAAAABpQEAAMoAAADqEbCCR1PLP6IzWKEzWOc/AAAAPwoBAAAAAAAAAaYBAADKAAAAetETmudYyz8AnoX/nYXnPwAAAD8KAQAAAAAAAAGnAQAAygAAAHQOzj1IgMs/ftZs0ivC5z8AAAA/CgEAAAAAAAABqAEAAMoAAAAiirMnibjLP46y+42y++c/AAAAPxkBAAAAAAAAAakBAADKAAAAWAK3zModzD8uuZzVY0foPwAAAD8pAQAAAAAAAAGqAQAAygAAAES55bfsk8w/8AaN7gaN6D8AAAA/KQEAAAAAAAABqwEAAMoAAAAM8Ux0zv7MP7JUfQeq0ug/AAAAPzgBAAAAAAAAAawBAADKAAAAsKnsAXBezT8MRhUJRhXpPwAAAD84AQAAAAAAAAGtAQAAygAAADTjxGDRss0/+lPqT6k/6T8AAAA/WAEAAAAAAAABrgEAAMoAAABM3ADX0gzOPxoipMTMTuk/AAAAP1gBAAAAAAAAAa8BAADKAAAA8JSgZHRszj8qFM99aSTpPwAAAD9YAQAAAAAAAAGwAQAAygAAAPzKln7W7c4/bD90wZTJ6D8AAAA/dwEAAAAAAAABsQEAAMoAAAB0QSmBmGnPPxRkeL0OI+g/AAAAP3cBAAAAAAAAAbIBAADKAAAAdEEpgZhpzz8UZHi9DiPoPwAAAD93AQAAAAAAAAGzAQAAygAAAHRBKYGYac8/FGR4vQ4j6D8AAAA/hwEAAAAAAAABtAEAAMoAAAB0QSmBmGnPPxRkeL0OI+g/AAAAP4cBAAAAAAAAAbUBAADKAAAADvt6xNxf2z9sSkLAn5fVPwAAAD8AAAAAAAAAAAG2AQAAygAAAA77esTcX9s/bEpCwJ+X1T8AAAA/HwAAAAAAAAABtwEAAMoAAABg10qLrY/bP0SSJEmSJNU/AAAAPx8AAAAAAAAAAbgBAADKAAAAIvS2Ot652z8Y6NsY6NvUPwAAAD8fAAAAAAAAAAG5AQAAygAAAKzw1PXe5ts/EIXiuS+N1D8AAAA/LwAAAAAAAAABugEAAMoAAAAUbiuCnwjcPxgUFBQUFNQ/AAAAPy8AAAAAAAAAAbsBAADKAAAAtAvQApAn3D+IeDPizYjTPwAAAD9OAAAAAAAAAAG8AQAAygAAAJ5qST2gNdw/BN1SsIf90j8AAAA/TgAAAAAAAAABvQEAAMoAAACKycJ3sEPcP8Dd5WeIkNI/AAAAP04AAAAAAAAAAb4BAADKAAAAwOkQbOBA3D8ECYurszXSPwAAAD9eAAAAAAAAAAG/AQAAygAAAETLMxowLdw/hNCj2CX50T8AAAA/XgAAAAAAAAABwAEAAMoAAAA27fKw3xPcP5DCzpHCztE/AAAAP30AAAAAAAAAAcEBAADKAAAAzm+cJB/y2z+Qws6Rws7RPwAAAD99AAAAAAAAAAHCAQAAygAAAH6TzF1Owts/hNCj2CX50T8AAAA/fQAAAAAAAAABwwEAAMoAAADwlq6iTZXbP9zBO9rBO9I/AAAAP5wAAAAAAAAAAcQBAADKAAAA+Fn0/uxt2z9ICPjzsqLSPwAAAD+cAAAAAAAAAAHFAQAAygAAAFi8T378Tts/3JUD35UD0z8AAAA/nAAAAAAAAAABxgEAAMoAAABO3g4VrDXbPyiVcCeVcNM/AAAAP6wAAAAAAAAAAccBAADKAAAAYH+V2psn2z8Av+/7vu/TPwAAAD+sAAAAAAAAAAHIAQAAygAAAEAAzqtbHNs/HHcNc8xi1D8AAAA/ywAAAAAAAAAByQEAAMoAAACsQGqUuxbbP5Qgw+t1GNU/AAAAP8sAAAAAAAAAAcoBAADKAAAAmp/jzssk2z94rTsfWObVPwAAAD/LAAAAAAAAAAHLAQAAygAAADg9iE+8Q9s/eIEDJCyu1j8AAAA/+gAAAAAAAAABzAEAAMoAAAAyekLzHGvbP+Q4juM4jtc/AAAAP/oAAAAAAAAAAc0BAADKAAAASjbExb2d2z9M8BijRW7YPwAAAD/6AAAAAAAAAAHOAQAAygAAANQy4oC+yts/CDZCBTZC2T8AAAA/CgEAAAAAAAABzwEAAMoAAACs8NT13ubbP5g0HJY0HNo/AAAAPwoBAAAAAAAAAdABAADKAAAAYC8APL/32z9YbHCxwcXaPwAAAD8KAQAAAAAAAAHRAQAAygAAALrOFV8vANw/WN0+V90+2z8AAAA/GQEAAAAAAAAB0gEAAMoAAAC6zhVfLwDcP2RAOLaVjds/AAAAPxkBAAAAAAAAAdMBAADKAAAABpDqGE/v2z/EI/twzqXbPwAAAD85AQAAAAAAAAHUAQAAygAAAJ4SlIyOzds/JKTEzE5v2z8AAAA/OQEAAAAAAAAB1QEAAMoAAAA2lT0AzqvbPygz9iYz9to/AAAAP0gBAAAAAAAAAdYBAADKAAAAlveYf92M2z9UCXdSCXfaPwAAAD9IAQAAAAAAAAHXAQAAygAAAJb3mH/djNs/VAl3Ugl32j8AAAA/WAEAAAAAAAAB2AEAAMoAAACW95h/3YzbP1QJd1IJd9o/AAAAP1gBAAAAAAAAAdkBAADKAAAAlveYf92M2z9UCXdSCXfaPwAAAD9nAQAAAAAAAAHaAQAAygAAANaCdx+b+to/CDZCBTZC2T8AAAA/AAAAAAAAAAAB2wEAAMoAAADWgncfm/raPwg2QgU2Qtk/AAAAPw8AAAAAAAAAAdwBAADKAAAA1oJ3H5v62j8INkIFNkLZPwAAAD8PAAAAAAAAAAHdAQAAygAAACScAYrMUds/SKZ981Ao2j8AAAA/LgAAAAAAAAAB3gEAAMoAAAAUFnbRjaDbP8TeZMbeZNo/AAAAPy4AAAAAAAAAAd8BAADKAAAAdNCGAa/p2z94UMYj+3DaPwAAAD8uAAAAAAAAAAHgAQAAygAAAETLMxowLdw/FG0DacJY2j8AAAA/TgAAAAAAAAAB4QEAAMoAAABM5i4n4W3cP0imffNQKNo/AAAAP04AAAAAAAAAAeIBAADKAAAAlv+4kRLF3D+oJkdP0fHZPwAAAD9OAAAAAAAAAAHjAQAAygAAAC7aF7ZjC90/UDWvTTWv2T8AAAA/WgAAAAAAAAAB5AEAAMoAAAAu2he2YwvdP1A1r001r9k/AAAAP1oAAAAAAAAAAeUBAADKAAAALtoXtmML3T9QNa9NNa/ZPwAAAD9qAAAAAAAAAAHmAQAAygAAAC7aF7ZjC90/UDWvTTWv2T8AAAA/egAAAAAAAAAB5wEAAMoAAACIcQ3HntvbP1h7xFZ7xOI/AAAAPwAAAAAAAAAAAegBAADKAAAAiHENx57b2z9Ye8RWe8TiPwAAAD8PAAAAAAAAAAHpAQAAygAAAIhxDcee29s/WHvEVnvE4j8AAAA/DwAAAAAAAAAB6gEAAMoAAACIcQ3HntvbP1h7xFZ7xOI/AAAAPx8AAAAAAAAAAesBAADKAAAAFG4rgp8I3D+EO6mEO6niPwAAAD8fAAAAAAAAAAHsAQAAygAAABRuK4KfCNw/2ELdg+2H4j8AAAA/PgAAAAAAAAAB7QEAAMoAAACYT04w7/TbP5qmaZqmaeI/AAAAPz4AAAAAAAAAAe4BAADKAAAAiHENx57b2z+EUUWCUUXiPwAAAD8+AAAAAAAAAAHvAQAAygAAACL0tjreuds/isra3h8w4j8AAAA/XgAAAAAAAAAB8AEAAMoAAACEVhK67ZrbP/6fyFL1HeI/AAAAP14AAAAAAAAAAfEBAADKAAAAUvkJIl122z8m5xck5xfiPwAAAD9eAAAAAAAAAAHyAQAAygAAACScAYrMUds/ZIOLDS424j8AAAA/bQAAAAAAAAAB8wEAAMoAAACE/lwJ3DLbP+g0CD2KXeI/AAAAP20AAAAAAAAAAfQBAADKAAAArEBqlLsW2z8+JqA+JqDiPwAAAD+MAAAAAAAAAAH1AQAAygAAAFShVHFLDts/jp6i4/P34j8AAAA/jAAAAAAAAAAB9gEAAMoAAABUoVRxSw7bPyylQyulQ+M/AAAAP4wAAAAAAAAAAfcBAADKAAAAQADOq1sc2z/u8jNESInjPwAAAD+sAAAAAAAAAAH4AQAAygAAAPQ++fE7Lds/lHJq6Me/4z8AAAA/rAAAAAAAAAAB+QEAAMoAAAD+HDpbjEbbP2iyhboH2+M/AAAAP6wAAAAAAAAAAfoBAADKAAAADvt6xNxf2z9AazbpFeHjPwAAAD/LAAAAAAAAAAH7AQAAygAAAFL5CSJddts/3IdzLt3I4z8AAAA/ywAAAAAAAAAB/AEAAMoAAABg10qLrY/bP+p5nud5nuM/AAAAP8sAAAAAAAAAAf0BAADKAAAAFBZ20Y2g2z/+5F795F7jPwAAAD/bAAAAAAAAAAH+AQAAygAAAFgUBS8Ot9s/Opdu5EEZ4z8AAAA/2wAAAAAAAAAB/wEAAMoAAAB+k8xdTsLbP6CQzZyQzeI/AAAAP/oAAAAAAAAAAQACAADKAAAADFMwde7H2z/YQt2D7YfiPwAAAD/6AAAAAAAAAAEBAgAAygAAAAxTMHXux9s/8K2dmVhI4j8AAAA/+gAAAAAAAAABAgIAAMoAAACysxpSfr/bP9hYeYEDJOI/AAAAPxkBAAAAAAAAAQMCAADKAAAAWBQFLw632z/e0Q7e0Q7iPwAAAD8ZAQAAAAAAAAEEAgAAygAAAFgUBS8Ot9s/LmCtgLUC4j8AAAA/GQEAAAAAAAABBQIAAMoAAACQNFMjPrTbPy5grYC1AuI/AAAAPykBAAAAAAAAAQYCAADKAAAAIvS2Ot652z8cboLHGC3iPwAAAD84AQAAAAAAAAEHAgAAygAAAH6TzF1Owts/wu24a5hj4j8AAAA/OAEAAAAAAAABCAIAAMoAAABo8kWYXtDbPxjfUG00puI/AAAAP0gBAAAAAAAAAQkCAADKAAAAUlG/0m7e2z+OnqLj8/fiPwAAAD9IAQAAAAAAAAEKAgAAygAAAAaQ6hhP79s//uRe/eRe4z8AAAA/ZwEAAAAAAAABCwIAAMoAAAC6zhVfLwDcP0jky0Xky+M/AAAAP2cBAAAAAAAAAQwCAADKAAAAFG4rgp8I3D+0Kohf1TLkPwAAAD93AQAAAAAAAAENAgAAygAAAG4NQaUPEdw/cv/iG6qN5D8AAAA/dwEAAAAAAAABDgIAAMoAAACmLY+ZPw7cP+i+NJJp3+Q/AAAAP4YBAAAAAAAAAQ8CAADKAAAATI55ds8F3D+qDCWrDCXlPwAAAD+GAQAAAAAAAAEQAgAAygAAAHTQhgGv6ds/mKFklaFk5T8AAAA/pgEAAAAAAAABEQIAAMoAAAB+k8xdTsLbP4ivOdwEj+U/AAAAP6YBAAAAAAAAARICAADKAAAA8Jauok2V2z8W2ktoL6HlPwAAAD+mAQAAAAAAAAETAgAAygAAAA77esTcX9s/rvaIrfaI5T8AAAA/xQEAAAAAAAABFAIAAMoAAABO3g4VrDXbP77os2aTXuU/AAAAP8UBAAAAAAAAARUCAADKAAAA0L8xw/sh2z+ExdXZGivlPwAAAD/FAQAAAAAAAAEWAgAAygAAAFShVHFLDts/LtQ92H7o5D8AAAA/1QEAAAAAAAABFwIAAMoAAABUoVRxSw7bPy7UPdh+6OQ/AAAAP9UBAAAAAAAAARgCAADKAAAAVKFUcUsO2z8u1D3YfujkPwAAAD/kAQAAAAAAAAEZAgAAygAAAFShVHFLDts/LtQ92H7o5D8AAAA/9AEAAAAAAAABGgIAAMoAAACQjAjUTxzcP0hstUdstes/AAAAPwAAAAAAAAAAARsCAADKAAAAkIwI1E8c3D9IbLVHbLXrPwAAAD8QAAAAAAAAAAEcAgAAygAAAJCMCNRPHNw/SGy1R2y16z8AAAA/EAAAAAAAAAABHQIAAMoAAAA+sDgNf+zbP1DlSqQ6oOs/AAAAPx8AAAAAAAAAAR4CAADKAAAA+LGpr/7V2z9YXuAACYvrPwAAAD8fAAAAAAAAAAEfAgAAygAAAOrTaEauvNs/WF7gAAmL6z8AAAA/PgAAAAAAAAABIAIAAMoAAADc9SfdXaPbP1he4AAJi+s/AAAAPz4AAAAAAAAAASECAADKAAAAPFiDXG2E2z98pS/S+oTrPwAAAD8+AAAAAAAAAAEiAgAAygAAADJ6QvMca9s/nnPpRh6U6z8AAAA/XgAAAAAAAAABIwIAAMoAAADse7OVnFTbP7xBo7tBo+s/AAAAP14AAAAAAAAAASQCAADKAAAAyvzrZlxJ2z9oOm+8j8TrPwAAAD9tAAAAAAAAAAElAgAAygAAAHBd1kPsQNs/MgH1MQH16z8AAAA/bQAAAAAAAAABJgIAAMoAAACkfSQ4HD7bP2ok0755KOw/AAAAP30AAAAAAAAAAScCAADKAAAAOD2IT7xD2z8ucsPXHG7sPwAAAD99AAAAAAAAAAEoAgAAygAAAOx7s5WcVNs/zHhkH8657D8AAAA/nAAAAAAAAAABKQIAAMoAAAAyekLzHGvbP/oirU94Au0/AAAAP5wAAAAAAAAAASoCAADKAAAA0Bfncw2K2z/sMIKW2yztPwAAAD+cAAAAAAAAAAErAgAAygAAAG61i/T9qNs/Cv87C/877T8AAAA/rAAAAAAAAAABLAIAAMoAAAB+k8xdTsLbPwr/Owv/O+0/AAAAP6wAAAAAAAAAAS0CAADKAAAA5BAj6g7k2z/0qRfzqRftPwAAAD/LAAAAAAAAAAEuAgAAygAAAJhPTjDv9Ns/nrh/8Q3V7D8AAAA/ywAAAAAAAAABLwIAAMoAAACCrsdq/wLcP05AfUxAfew/AAAAP8sAAAAAAAAAATACAADKAAAApi2PmT8O3D9E3YPthy7sPwAAAD/qAAAAAAAAAAExAgAAygAAAJCMCNRPHNw/ptbipdbi6z8AAAA/6gAAAAAAAAABMgIAAMoAAABabLrfHx/cP3gsmnUsmus/AAAAP+oAAAAAAAAAATMCAADKAAAAWmy63x8f3D/487Kinl3rPwAAAD8KAQAAAAAAAAE0AgAAygAAACJMbOvvIdw/momFRDQw6z8AAAA/CgEAAAAAAAABNQIAAMoAAACQjAjUTxzcP6ICG6ECG+s/AAAAPwoBAAAAAAAAATYCAADKAAAAkIwI1E8c3D/ISWpy9BTrPwAAAD8ZAQAAAAAAAAE3AgAAygAAAFpsut8fH9w/yElqcvQU6z8AAAA/GQEAAAAAAAABOAIAAMoAAADqKx73vyTcP4qXWouXWus/AAAAPzgBAAAAAAAAATkCAADKAAAARMszGjAt3D94LJp1LJrrPwAAAD84AQAAAAAAAAE6AgAAygAAAMDpEGzgQNw/7uvr6+vr6z8AAAA/OAEAAAAAAAABOwIAAMoAAADOx1HVMFrcP4J599bOTOw/AAAAP1gBAAAAAAAAATwCAADKAAAAggZ9GxFr3D9ATlKTo6fsPwAAAD9YAQAAAAAAAAE9AgAAygAAACKkIZwBitw/YAZwCrEa7T8AAAA/WAEAAAAAAAABPgIAAMoAAAD2YRQRIqbcP6oF3VKwh+0/AAAAP3cBAAAAAAAAAT8CAADKAAAAdIDxYtK53D8Q0wMQ0wPuPwAAAD93AQAAAAAAAAFAAgAAygAAAARAVXpyv9w/gBnAKcRq7j8AAAA/dwEAAAAAAAABQQIAAMoAAAB0gPFi0rncP2Q1areKv+4/AAAAP5YBAAAAAAAAAUICAADKAAAAMIJiBVKj3D/+Owv/OwvvPwAAAD+WAQAAAAAAAAFDAgAAygAAAFbEb5Axh9w/nEKsRu1W7z8AAAA/lgEAAAAAAAABRAIAAMoAAABeh7Xs0F/cPxp7kxl7k+8/AAAAP6YBAAAAAAAAAUUCAADKAAAAIkxs6+8h3D8MiWhg3r3vPwAAAD+mAQAAAAAAAAFGAgAAygAAAGjyRZhe0Ns/3siDMh7Z7z8AAAA/xQEAAAAAAAABRwIAAMoAAABompDnTGjbP0ol3Ekl3O8/AAAAP8UBAAAAAAAAAUgCAADKAAAA1oJ3H5v62j9QnnGm88bvPwAAAD/FAQAAAAAAAAFJAgAAygAAADiNHe6Yc9o/tpfQXkJ77z8AAAA/5AEAAAAAAAABSgIAAMoAAAA4jR3umHPaP7aX0F5Ce+8/AAAAP+QBAAAAAAAAAUsCAADKAAAAOI0d7phz2j+2l9BeQnvvPwAAAD/kAQAAAAAAAAFMAgAAygAAADiNHe6Yc9o/tpfQXkJ77z8AAAA/9AEAAAAAAAABTQIAAMoAAABompDnTGjbP5KGw5KGw+g/AAAAPwAAAAAAAAAAAU4CAADKAAAAaJqQ50xo2z/+4huqjcboPwAAAD8fAAAAAAAAAAFPAgAAygAAAGiakOdMaNs//uIbqo3G6D8AAAA/HwAAAAAAAAABUAIAAMoAAABompDnTGjbP/7iG6qNxug/AAAAPz4AAAAAAAAAAVECAADKAAAAaJqQ50xo2z/+4huqjcboPwAAAD8+AAAAAAAAAAFSAgAAygAAAGiakOdMaNs//uIbqo3G6D8AAAA/PgAAAAAAAAABUwIAAMoAAABompDnTGjbP/7iG6qNxug/AAAAP04AAAAAAAAAAVQCAADKAAAAsltloWxX2z8imzkhmznpPwAAAD9dAAAAAAAAAAFVAgAAygAAAH47F608Wts/WL4XrhNt6T8AAAA/XQAAAAAAAAABVgIAAMoAAABEG8m4DF3bP5Dh9TqMoOk/AAAAP20AAAAAAAAAAVcCAADKAAAADvt6xNxf2z82YSzfC9fpPwAAAD9tAAAAAAAAAAFYAgAAygAAANjaLNCsYts/2uBig4sN6j8AAAA/fQAAAAAAAAABWQIAAMoAAAAyekLzHGvbPxIEQRAEQeo/AAAAP4wAAAAAAAAAAVoCAADKAAAAwjmmCr1w2z+MPCjjkX3qPwAAAD+MAAAAAAAAAAFbAgAAygAAAFL5CSJddts/DnUPth+66j8AAAA/rAAAAAAAAAABXAIAAMoAAAB2eNFQnYHbP4Q0YSzfC+s/AAAAP6wAAAAAAAAAAV0CAADKAAAAlveYf92M2z/487Kinl3rPwAAAD+sAAAAAAAAAAFeAgAAygAAACq3/JZ9kts/SGy1R2y16z8AAAA/ywAAAAAAAAABXwIAAMoAAACEVhK67ZrbP8aknBr68es/AAAAP8sAAAAAAAAAAWACAADKAAAA3PUn3V2j2z/WgCvWgCvsPwAAAD/LAAAAAAAAAAFhAgAAygAAADaVPQDOq9s/okexS/Jb7D8AAAA/2gAAAAAAAAABYgIAAMoAAAAi9LY63rnbP0jH5+9xkuw/AAAAP9oAAAAAAAAAAWMCAADKAAAARHN+aR7F2z9Yo3ar+MvsPwAAAD/6AAAAAAAAAAFkAgAAygAAAJ4SlIyOzds/QDi2lY0L7T8AAAA/+gAAAAAAAAABZQIAAMoAAAD4samv/tXbP+S37DkNQu0/AAAAP/oAAAAAAAAAAWYCAADKAAAAwpFbu87Y2z+yfnKvfnLtPwAAAD8ZAQAAAAAAAAFnAgAAygAAAFJRv9Ju3ts/NjDv3tqZ7T8AAAA/GQEAAAAAAAABaAIAAMoAAABSUb/Sbt7bP+Aou98ou+0/AAAAPxkBAAAAAAAAAWkCAADKAAAAHDFx3j7h2z9GDH6aYdPtPwAAAD84AQAAAAAAAAFqAgAAygAAABwxcd4+4ds/FkyZbKHu7T8AAAA/OAEAAAAAAAABawIAAMoAAAAcMXHePuHbPzChvYT2Eu4/AAAAPzgBAAAAAAAAAWwCAADKAAAAHDFx3j7h2z+8y88QISXuPwAAAD9XAQAAAAAAAAFtAgAAygAAAKzw1PXe5ts/tlI6tFI67j8AAAA/VwEAAAAAAAABbgIAAMoAAAB00IYBr+nbP7DZpFeET+4/AAAAP1cBAAAAAAAAAW8CAADKAAAAPrA4DX/s2z8UvWcSvWfuPwAAAD93AQAAAAAAAAFwAgAAygAAAHTQhgGv6ds/Moshh+B27j8AAAA/dwEAAAAAAAABcQIAAMoAAAAGkOoYT+/bPwbLPFkgku4/AAAAP3cBAAAAAAAAAXICAADKAAAAPrA4DX/s2z9K4EWfNZvuPwAAAD+GAQAAAAAAAAFzAgAAygAAAAaQ6hhP79s/2ApYK2Ct7j8AAAA/hgEAAAAAAAABdAIAAMoAAAAGkOoYT+/bP2Q1areKv+4/AAAAP6YBAAAAAAAAAXUCAADKAAAAPrA4DX/s2z887hrmmMXuPwAAAD+mAQAAAAAAAAF2AgAAygAAAD6wOA1/7Ns/PO4a5pjF7j8AAAA/pgEAAAAAAAABdwIAAMoAAAA+sDgNf+zbPzzuGuaYxe4/AAAAP7UBAAAAAAAAAXgCAADKAAAABpDqGE/v2z887hrmmMXuPwAAAD+1AQAAAAAAAAF5AgAAygAAAAaQ6hhP79s/PO4a5pjF7j8AAAA/xQEAAAAAAAABegIAAMoAAAAGkOoYT+/bPzzuGuaYxe4/AAAAP8UBAAAAAAAAAXsCAADKAAAArPDU9d7m2z/07q2dmVjuPwAAAD/UAQAAAAAAAAF8AgAAygAAAOQQI+oO5Ns/vMvPECEl7j8AAAA/9AEAAAAAAAABfQIAAMoAAAB00IYBr+nbPxZMmWyh7u0/AAAAP/QBAAAAAAAAAX4CAADKAAAABpDqGE/v2z+cE7KZE7LtPwAAAD/0AQAAAAAAAAF/AgAAygAAAPLuY1Nf/ds/bGlpaWlp7T8AAAA/EwIAAAAAAAABgAIAAMoAAABuDUGlDxHcP8xiyCG4He0/AAAAPxMCAAAAAAAAAYECAADKAAAA6ise978k3D+euH/xDdXsPwAAAD8TAgAAAAAAAAGCAgAAygAAAETLMxowLdw/KPkte06D7D8AAAA/MgIAAAAAAAABgwIAAMoAAAD4CV9gED7cP6jARqjARuw/AAAAPzICAAAAAAAAAYQCAADKAAAAdCg8ssBR3D8siF/VMgrsPwAAAD8yAgAAAAAAAAGFAgAAygAAAJinA+EAXdw/go+T1OTo6z8AAAA/UQIAAAAAAAABhgIAAMoAAAASxuAysXDcP65PeAKlzes/AAAAP1ECAAAAAAAAAYcCAADKAAAA/CRabcF+3D+Qgb6Ngb7rPwAAAD9RAgAAAAAAAAGIAgAAygAAAOyD06fRjNw/3A9dMGWy6z8AAAA/YQIAAAAAAAABiQIAAMoAAABGI+nKQZXcP3CzBBler+s/AAAAP2ECAAAAAAAAAYoCAADKAAAAZqKw+YGg3D+Y+lPqT6nrPwAAAD+AAgAAAAAAAAGLAgAAygAAAPZhFBEiptw/LJ770kim6z8AAAA/gAIAAAAAAAABjAIAAMoAAAD2YRQRIqbcP3CzBBler+s/AAAAP4ACAAAAAAAAAY0CAADKAAAA5MCNSzK03D9wswQZXq/rPwAAAD+QAgAAAAAAAAGOAgAAygAAAARAVXpyv9w/3A9dMGWy6z8AAAA/oAIAAAAAAAABjwIAAMoAAADwns60gs3cPwRXrAFXrOs/AAAAP6ACAAAAAAAAAZACAADKAAAA3P1H75Lb3D8EV6wBV6zrPwAAAD+gAgAAAAAAAAGRAgAAygAAAP58Dx7T5tw/mPpT6k+p6z8AAAA/vwIAAAAAAAABkgIAAMoAAADo24hY4/TcPyye+9JIpus/AAAAP78CAAAAAAAAAZMCAADKAAAA1DoCk/MC3T/cD10wZbLrPwAAAD+/AgAAAAAAAAGUAgAAygAAAMCZe80DEd0/JCVmdnq76z8AAAA/zgIAAAAAAAABlQIAAMoAAADiGEP8QxzdP9aWx9OWx+s/AAAAP84CAAAAAAAAAZYCAADKAAAABJgKK4Qn3T+uT3gCpc3rPwAAAD/uAgAAAAAAAAGXAgAAygAAACYX0lnEMt0/iAgpMbPT6z8AAAA/7gIAAAAAAAABmAIAAMoAAACAtud8NDvdP6bW4qXW4us/AAAAP+4CAAAAAAAAAZkCAADKAAAA/tTEzuRO3T8yAfUxAfXrPwAAAD8NAwAAAAAAAAGaAgAAygAAAOozPgn1XN0/Us+upiQE7D8AAAA/DQMAAAAAAAABmwIAAMoAAAAKswU4NWjdPwRBEARBEOw/AAAAPywDAAAAAAAAAZwCAADKAAAAZFIbW6Vw3T+QayKQayLsPwAAAD8sAwAAAAAAAAGdAgAAygAAAL7xMH4Ved0/HJY0HJY07D8AAAA/LAMAAAAAAAABngIAAMoAAADicPisVYTdP8aOAB3kVew/AAAAPzwDAAAAAAAAAZ8CAADKAAAAzM9x52WS3T92h8wdMnfsPwAAAD88AwAAAAAAAAGgAgAAygAAALYu6yF2oN0/rKqqqqqq7D8AAAA/WwMAAAAAAAABoQIAAMoAAABK7k45FqbdP76GOWYx5Ow/AAAAP1sDAAAAAAAAAaICAADKAAAAam0WaFax3T9gBnAKsRrtPwAAAD9rAwAAAAAAAAGjAgAAygAAAPwsen/2tt0/milOlylO7T8AAAA/awMAAAAAAAABpAIAAMoAAACQ7N2WlrzdPx7bysaFde0/AAAAP3oDAAAAAAAAAaUCAADKAAAAHqxBrjbC3T+ijEf24ZztPwAAAD96AwAAAAAAAAGmAgAAygAAAHpLV9Gmyt0/APd0VEzK7T8AAAA/mgMAAAAAAAABpwIAAMoAAABEKwndds3dP6rvQFWa6+0/AAAAP5oDAAAAAAAAAagCAADKAAAALoqCF4fb3T+c/RWc/RXuPwAAAD+aAwAAAAAAAAGpAgAAygAAABjp+1GX6d0//GdD+mdD7j8AAAA/qQMAAAAAAAABqgIAAMoAAACUB9mjR/3dP+51GEHLbe4/AAAAP6kDAAAAAAAAAasCAADKAAAAouUZDZgW3j/eg+2HLpjuPwAAAD/LAwAAAAAAAAGsAgAAygAAAOjjqGoYLd4/ZDVqt4q/7j8AAAA/ywMAAAAAAAABrQIAAMoAAAAs4jfImEPeP8KflxX17O4/AAAAP9sDAAAAAAAAAa4CAADKAAAAOsB4Melc3j/ebVGKGPzuPwAAAD/bAwAAAAAAAAGvAgAAygAAAMS8luzpid4/mlhIRAPz7j8AAAA/6wMAAAAAAAABsAIAAMoAAADEvJbs6YneP5pYSEQD8+4/AAAAP+sDAAAAAAAAAbECAADKAAAAxLyW7OmJ3j+aWEhEA/PuPwAAAD8KBAAAAAAAAAGyAgAAygAAAMS8luzpid4/mlhIRAPz7j8AAAA/CgQAAAAAAAABswIAAMoAAABhviC5O+XgP1ggkq5158s/AAAAPwAAAAAAAAAAAbQCAADKAAAAYb4guTvl4D9YIJKudefLPwAAAD8gAAAAAAAAAAG1AgAAygAAAGG+ILk75eA/WCCSrnXnyz8AAAA/IAAAAAAAAAABtgIAAMoAAABhviC5O+XgP1ggkq5158s/AAAAPyAAAAAAAAAAAbcCAADKAAAAYb4guTvl4D9YIJKudefLPwAAAD9EAAAAAAAAAAG4AgAAygAAAKUQVT6zx+A/6AUOkLC4yj8AAAA/RAAAAAAAAAABuQIAAMoAAACCkY0Pc7zgP2jNJr0ifMo/AAAAP0QAAAAAAAAAAboCAADKAAAAYRLG4DKx4D/olD/qlD/KPwAAAD9jAAAAAAAAAAG7AgAAygAAACOD17dap+A/OCPejHgzyj8AAAA/YwAAAAAAAAABvAIAAMoAAAA2JF59SpngPyjOuXQjD8o/AAAAP2MAAAAAAAAAAb0CAADKAAAAMrW9SKKM4D/YPxvSPxvKPwAAAD+CAAAAAAAAAAG+AgAAygAAACpGHRT6f+A/iLF8L1wnyj8AAAA/ggAAAAAAAAABvwIAAMoAAAA+56PZ6XHgP+iUP+qUP8o/AAAAP4IAAAAAAAAAAcACAADKAAAAHGjcqqlm4D+4W8VfBnDKPwAAAD+SAAAAAAAAAAHBAgAAygAAAN7Y7YHRXOA/UOnQSunQyj8AAAA/kgAAAAAAAAABwgIAAMoAAAC7WSZTkVHgP0han/AESss/AAAAP7EAAAAAAAAAAcMCAADKAAAAYboQMCFJ4D+IWQw5BLfLPwAAAD+xAAAAAAAAAAHEAgAAygAAAOwK1BIZQuA/iMra3h8wzD8AAAA/sQAAAAAAAAABxQIAAMoAAAA/O0kB4T3gP5iQzZyQzcw/AAAAP9AAAAAAAAAAAcYCAADKAAAAWktw+3g84D9oyCG4HXfNPwAAAD/QAAAAAAAAAAHHAgAAygAAAJJrvu+oOeA/kOM4juM4zj8AAAA/0AAAAAAAAAAByAIAAMoAAACte+XpQDjgP6CpK0xU1s4/AAAAP/AAAAAAAAAAAckCAADKAAAArXvl6UA44D8A/rysqGfPPwAAAD/wAAAAAAAAAAHKAgAAygAAAJJrvu+oOeA/qODsr+Dszz8AAAA/8AAAAAAAAAABywIAAMoAAACSa77vqDngPyA3fM3hJtA/AAAAPw8BAAAAAAAAAcwCAADKAAAAWktw+3g84D8YRVEURVHQPwAAAD8PAQAAAAAAAAHNAgAAygAAACMrIgdJP+A/pG9joG9j0D8AAAA/DwEAAAAAAAABzgIAAMoAAADQ+qwYgUPgPwhTJluoe9A/AAAAPx8BAAAAAAAAAc8CAADKAAAARarpNYlK4D/gC9eJtoHQPwAAAD8fAQAAAAAAAAHQAgAAygAAAPJ5dEfBTuA/lH0459KN0D8AAAA/PgEAAAAAAAAB0QIAAMoAAACEOdheYVTgP5R9OOfSjdA/AAAAPz4BAAAAAAAAAdICAADKAAAA+egUfGlb4D/gC9eJtoHQPwAAAD8+AQAAAAAAAAHTAgAAygAAAKe4n42hX+A/fCgUz31p0D8AAAA/TQEAAAAAAAAB1AIAAMoAAAA4eAOlQWXgP2DT77YoRdA/AAAAP00BAAAAAAAAAdUCAADKAAAAyDdnvOFq4D+UDGpBtxTQPwAAAD9tAQAAAAAAAAHWAgAAygAAAHYH8s0Zb+A/6BlnOm+8zz8AAAA/bQEAAAAAAAAB1wIAAMoAAADrti7rIXbgP9BTdHz+Hs8/AAAAP3wBAAAAAAAAAdgCAADKAAAAKkYdFPp/4D9w/+Ibqo3OPwAAAD98AQAAAAAAAAHZAgAAygAAALoFgSuaheA/yByzGHIIzj8AAAA/jAEAAAAAAAAB2gIAAMoAAABn1Qs90ongP7BWwFoBa80/AAAAP4wBAAAAAAAAAdsCAADKAAAAwXQhYEKS4D8AdJBXyeXMPwAAAD+rAQAAAAAAAAHcAgAAygAAAFM0hXfil+A/AAPCsa1szD8AAAA/qwEAAAAAAAAB3QIAAMoAAAABBBCJGpzgPyDnFyTnF8w/AAAAP6sBAAAAAAAAAd4CAADKAAAArdOamlKg4D/4PM/zPM/LPwAAAD/KAQAAAAAAAAHfAgAAygAAAHWzTKYio+A/ECElZnZ6yz8AAAA/ygEAAAAAAAAB4AIAAMoAAAAjg9e3WqfgP+B23DXMMcs/AAAAP8oBAAAAAAAAAeECAADKAAAA6mKJwyqq4D9Q6dBK6dDKPwAAAD/qAQAAAAAAAAHiAgAAygAAAJgyFNViruA/oHdv7czEyj8AAAA/6gEAAAAAAAAB4wIAAMoAAABhEsbgMrHgP6B3b+3MxMo/AAAAP+oBAAAAAAAAAeQCAADKAAAAYRLG4DKx4D/oBQ6QsLjKPwAAAD/5AQAAAAAAAAHlAgAAygAAAEQCn+aasuA/6AUOkLC4yj8AAAA/+QEAAAAAAAAB5gIAAMoAAAAo8nfsArTgP+gFDpCwuMo/AAAAP/kBAAAAAAAAAecCAADKAAAAKPJ37AK04D/oBQ6QsLjKPwAAAD/5AQAAAAAAAAHoAgAAygAAACjyd+wCtOA/6AUOkLC4yj8AAAA/GQIAAAAAAAAB6QIAAMoAAAAo8nfsArTgP+gFDpCwuMo/AAAAPxkCAAAAAAAAAeoCAADKAAAAKPJ37AK04D/oBQ6QsLjKPwAAAD8ZAgAAAAAAAAHrAgAAygAAACjyd+wCtOA/6AUOkLC4yj8AAAA/GQIAAAAAAAAB7AIAAMoAAAAo8nfsArTgP+gFDpCwuMo/AAAAPxkCAAAAAAAAAe0CAADKAAAAKPJ37AK04D/oBQ6QsLjKPwAAAD8oAgAAAAAAAAHuAgAAygAAABVR8SYTwuA/6K2dmVhIzD8AAAA/ZwIAAAAAAAAB7wIAAMoAAAClEFU+s8fgP1ACL/qs2cw/AAAAP2cCAAAAAAAAAfACAADKAAAANtC4VVPN4D8A5V795F7NPwAAAD92AgAAAAAAAAHxAgAAygAAAJBvznjD1eA/eI4Udo4Uzj8AAAA/dgIAAAAAAAAB8gIAAMoAAAAHHwuWy9zgP/A3yu43ys4/AAAAP4YCAAAAAAAAAfMCAADKAAAARK75vqPm4D8wqAXdUrDPPwAAAD+GAgAAAAAAAAH0AgAAygAAAII96Od78OA/1KjdKv4y0D8AAAA/pQIAAAAAAAAB9QIAAMoAAAClvK8WvPvgP+AL14m2gdA/AAAAP6UCAAAAAAAAAfYCAADKAAAA5EueP5QF4T9gRL5cRL7QPwAAAD+lAgAAAAAAAAH3AgAAygAAAOq6PnQ8EuE/dJnidJni0D8AAAA/xAIAAAAAAAAB+AIAAMoAAAANOgajfB3hPygLRNK17tA/AAAAP8QCAAAAAAAAAfkCAADKAAAAg+lCwIQk4T+0NVZe4ADRPwAAAD/EAgAAAAAAAAH6AgAAygAAADC5zdG8KOE/dJnidJni0D8AAAA/5AIAAAAAAAAB+wIAAMoAAAATqabXJCrhP9AZrNAZrNA/AAAAP+QCAAAAAAAAAfwCAADKAAAAE6mm1yQq4T/QGazQGazQPwAAAD/kAgAAAAAAAAH9AgAAygAAABOpptckKuE/0Bms0Bms0D8AAAA/8wIAAAAAAAAB/gIAAMoAAAATqabXJCrhP9AZrNAZrNA/AAAAP/MCAAAAAAAAAf8CAADKAAAAjydZ7Bve4j8QJipre3/IPwAAAD8AAAAAAAAAAAEAAwAAygAAAI8nWewb3uI/ECYqa3t/yD8AAAA/FQAAAAAAAAABAQMAAMoAAACPJ1nsG97iPxAmKmt7f8g/AAAAPxUAAAAAAAAAAQIDAADKAAAAjydZ7Bve4j8QJipre3/IPwAAAD8VAAAAAAAAAAEDAwAAygAAALlpZnf7weI/sEJnsEJnyD8AAAA/NAAAAAAAAAABBAMAAMoAAAB52ndOI7jiPxAmKmt7f8g/AAAAPzQAAAAAAAAAAQUDAADKAAAAHztiK7Ov4j+QXhE+CbzIPwAAAD80AAAAAAAAAAEGAwAAygAAAOKrcwLbpeI/qLM1Vl7gyD8AAAA/QwAAAAAAAAABBwMAAMoAAACjHIXZApziP9hdfoYIKck/AAAAP0MAAAAAAAAAAQgDAADKAAAAgJ29qsKQ4j+QQK6JQK7JPwAAAD9jAAAAAAAAAAEJAwAAygAAAEIOz4HqhuI/iLF8L1wnyj8AAAA/YwAAAAAAAAABCgMAAMoAAADobrleen7iPzCUrDKUrMo/AAAAP2MAAAAAAAAAAQsDAADKAAAAc798QXJ34j+Akxl7kxnLPwAAAD+CAAAAAAAAAAEMAwAAygAAAKrfyjWidOI/yJKGw5KGyz8AAAA/ggAAAAAAAAABDQMAAMoAAACq38o1onTiP7gDVWmu/8s/AAAAP5IAAAAAAAAAAQ4DAADKAAAAxe/xLzpz4j9o5oRs5oTMPwAAAD+SAAAAAAAAAAEPAwAAygAAAFevVUfaeOI/8I865Y86zT8AAAA/oQAAAAAAAAABEAMAAMoAAACxTmtqSoHiP3iOFHaOFM4/AAAAP6EAAAAAAAAAAREDAADKAAAAub0Ln/KN4j+IVAc0/7HOPwAAAD/AAAAAAAAAAAESAwAAygAAAPZM+sfKl+I/aOF/Z+F/zz8AAAA/wAAAAAAAAAABEwMAAMoAAAAZzMH2CqPiPwziV7WMAtA/AAAAP8AAAAAAAAAAARQDAADKAAAA6BoUN4Oy4j9g0++2KEXQPwAAAD/gAAAAAAAAAAEVAwAAygAAALlpZnf7weI/VOHE/Ytv0D8AAAA/4AAAAAAAAAABFgMAAMoAAAC92Aaso87iP5R9OOfSjdA/AAAAP+AAAAAAAAAAARcDAADKAAAAqjeA5rPc4j/4YPuhC6bQPwAAAD/vAAAAAAAAAAEYAwAAygAAAATXlQkk5eI/MJp1LJp10D8AAAA/7wAAAAAAAAABGQMAAMoAAADNtkcV9OfiP8jEQiIamM8/AAAAPw8BAAAAAAAAARoDAADKAAAAzbZHFfTn4j/IxEIiGpjPPwAAAD8PAQAAAAAAAAEbAwAAygAAAM22RxX05+I/yMRCIhqYzz8AAAA/DwEAAAAAAAABHAMAAMoAAADNtkcV9OfiP8jEQiIamM8/AAAAPx4BAAAAAAAAAR0DAADKAAAAQB4PplT35D+gd2/tzMTKPwAAAD8AAAAAAAAAAAEeAwAAygAAAEAeD6ZU9+Q/oHdv7czEyj8AAAA/EAAAAAAAAAABHwMAAMoAAABAHg+mVPfkP6B3b+3MxMo/AAAAPxAAAAAAAAAAASADAADKAAAAQB4PplT35D+gd2/tzMTKPwAAAD8fAAAAAAAAAAEhAwAAygAAAEAeD6ZU9+Q/oHdv7czEyj8AAAA/HwAAAAAAAAABIgMAAMoAAABAHg+mVPfkP6B3b+3MxMo/AAAAPz8AAAAAAAAAASMDAADKAAAAQB4PplT35D+gd2/tzMTKPwAAAD8/AAAAAAAAAAEkAwAAygAAAEAeD6ZU9+Q/oHdv7czEyj8AAAA/PwAAAAAAAAABJQMAAMoAAAAlDuirvPjkP7h5KBTPfck/AAAAP14AAAAAAAAAASYDAADKAAAAdz5dmoT05D+Iz9/jJDXJPwAAAD9eAAAAAAAAAAEnAwAAygAAAFS/lWtE6eQ/8EHU+EHUyD8AAAA/XgAAAAAAAAABKAMAAMoAAACFcEMrzNnkPzB7ToPQo8g/AAAAP30AAAAAAAAAASkDAADKAAAAfwGj9iPN5D+AmB6AmB7IPwAAAD99AAAAAAAAAAEqAwAAygAAAFyC28fjweQ/UO7VT+7Vxz8AAAA/fQAAAAAAAAABKwMAAMoAAACMM4mHa7LkP5h8dPLRycc/AAAAP40AAAAAAAAAASwDAADKAAAAarTBWCun5D8IYDetCuLHPwAAAD+NAAAAAAAAAAEtAwAAygAAAGJFISSDmuQ/MAqA3bQqyD8AAAA/rAAAAAAAAAABLgMAAMoAAAAIpgsBE5LkP8CXi8iXi8g/AAAAP6wAAAAAAAAAAS8DAADKAAAAk/bO4wqL5D/ACFpuswTJPwAAAD+sAAAAAAAAAAEwAwAAygAAAAI3a8xqheQ/aOuJceuJyT8AAAA/ywAAAAAAAAABMQMAAMoAAABUZ+C6MoHkPyjOuXQjD8o/AAAAP8sAAAAAAAAAATIDAADKAAAAjIcur2J+5D9Q6dBK6dDKPwAAAD/LAAAAAAAAAAEzAwAAygAAAIyHLq9ifuQ/eAToIK+Syz8AAAA/6gAAAAAAAAABNAMAAMoAAABxdwe1yn/kP6Af//Z0VMw/AAAAP+oAAAAAAAAAATUDAADKAAAAOVe5wJqC5D/QOhbNOhbNPwAAAD/qAAAAAAAAAAE2AwAAygAAAAI3a8xqheQ/mHJq6Me/zT8AAAA/+gAAAAAAAAABNwMAAMoAAACT9s7jCovkP/jG+0gcUc4/AAAAPwoBAAAAAAAAATgDAADKAAAAQMZZ9UKP5D/Y4qXW4qXOPwAAAD8KAQAAAAAAAAE5AwAAygAAAJplbxizl+Q/cHCxwcUGzz8AAAA/GQEAAAAAAAABOgMAAMoAAAD0BIU7I6DkP4DF1dkaK88/AAAAPxkBAAAAAAAAATsDAADKAAAATqSaXpOo5D8wNzc3NzfPPwAAAD85AQAAAAAAAAE8AwAAygAAAFQTO5M7teQ/AI3uBo3uzj8AAAA/OQEAAAAAAAABPQMAAMoAAABcgtvH48HkP6g4XaY4Xc4/AAAAPzkBAAAAAAAAAT4DAADKAAAAfwGj9iPN5D+wx44AHeTNPwAAAD9YAQAAAAAAAAE/AwAAygAAAKCAaiVk2OQ/0DoWzToWzT8AAAA/WAEAAAAAAAABQAMAAMoAAADeD1lOPOLkPzg8PDw8PMw/AAAAP1gBAAAAAAAAAUEDAADKAAAAAI8gfXzt5D/IkobDkobLPwAAAD92AQAAAAAAAAFCAwAAygAAAHc+XZqE9OQ/oHdv7czEyj8AAAA/dgEAAAAAAAABQwMAAMoAAADs7Zm3jPvkP/gjcUR5xsk/AAAAP3YBAAAAAAAAAUQDAADKAAAAfa39ziwB5T+QXhE+CbzIPwAAAD+GAQAAAAAAAAFFAwAAygAAAGKd1tSUAuU/kLaBNGEsxz8AAAA/hgEAAAAAAAABRgMAAMoAAAC0zUvDXP7kP2i5zRJkeMU/AAAAP6UBAAAAAAAAAUcDAADKAAAAWi42oOz15D/gSSXcSSXEPwAAAD+lAQAAAAAAAAFIAwAAygAAADivbnGs6uQ/GKECG6ECwz8AAAA/pQEAAAAAAAABSQMAAMoAAAAWMKdCbN/kPyi/Zc9pEMI/AAAAP8QBAAAAAAAAAUoDAADKAAAA9LDfEyzU5D+oFbBWwFrBPwAAAD/EAQAAAAAAAAFLAwAAygAAALYh8epTyuQ/0Ig3I96MwD8AAAA/xAEAAAAAAAABTAMAAMoAAABAcrTNS8PkPxCixg+ixr8/AAAAP+MBAAAAAAAAAU0DAADKAAAA5tKeqtu65D+Ao+x+o+y+PwAAAD/jAQAAAAAAAAFOAwAAygAAADkDFJmjtuQ/QPmjTvmjvj8AAAA/4wEAAAAAAAABTwMAAMoAAADDU9d7m6/kP4AyHtmHc74/AAAAP/MBAAAAAAAAAVADAADKAAAAMZRzZPup5D+AMh7Zh3O+PwAAAD/zAQAAAAAAAAFRAwAAygAAAE6kml6TqOQ/sNxmCTK8vj8AAAA/EgIAAAAAAAABUgMAAMoAAABqtMFYK6fkP4Cj7H6j7L4/AAAAPxICAAAAAAAAAVMDAADKAAAAarTBWCun5D+gvgNVaa6/PwAAAD8SAgAAAAAAAAFUAwAAygAAAIXE6FLDpeQ/0BdpfcITwD8AAAA/MgIAAAAAAAABVQMAAMoAAACg1A9NW6TkP7AzEwuJaMA/AAAAPzICAAAAAAAAAVYDAADKAAAAhcToUsOl5D/I+QXJ+QXBPwAAAD8yAgAAAAAAAAFXAwAAygAAAPpzJXDLrOQ/8BQdn7/HwT8AAAA/UQIAAAAAAAABWAMAAMoAAAAd8+yeC7jkP5hoG0gTxsI/AAAAP1ECAAAAAAAAAVkDAADKAAAAQHK0zUvD5D9gET4JvOjDPwAAAD9RAgAAAAAAAAFaAwAAygAAAGLxe/yLzuQ/OA+F4rkvxT8AAAA/YAIAAAAAAAABWwMAAMoAAACFcEMrzNnkP3jwjnbwjsY/AAAAP2ACAAAAAAAAAVwDAADKAAAA3g9ZTjzi5D/IJr0ifBLIPwAAAD+AAgAAAAAAAAFdAwAAygAAADivbnGs6uQ/kECuiUCuyT8AAAA/gAIAAAAAAAABXgMAAMoAAACSToSUHPPkP/jLAE4hVss/AAAAP48CAAAAAAAAAV8DAADKAAAA7O2Zt4z75D+AO6mEO6nMPwAAAD+PAgAAAAAAAAFgAwAAygAAACl9iOBkBeU/sMeOAB3kzT8AAAA/nwIAAAAAAAABYQMAAMoAAAAx7CgVDRLlPwCN7gaN7s4/AAAAP58CAAAAAAAAAWIDAADKAAAAOFvJSbUe5T/oGWc6b7zPPwAAAD++AgAAAAAAAAFjAwAAygAAACO6QoTFLOU/IDd8zeEm0D8AAAA/vgIAAAAAAAABZAMAAMoAAAAOGby+1TrlP4gaP4gaP9A/AAAAP74CAAAAAAAAAWUDAADKAAAAFYhc831H5T+sYY5ZDDnQPwAAAD/dAgAAAAAAAAFmAwAAygAAADkHJCK+UuU/5JoI5JoI0D8AAAA/3QIAAAAAAAABZwMAAMoAAAAd9/wnJlTlP+iomJRTQ88/AAAAP90CAAAAAAAAAWgDAADKAAAAVBdLHFZR5T8Yq1G7VfzNPwAAAD/tAgAAAAAAAAFpAwAAygAAAFQXSxxWUeU/GKtRu1X8zT8AAAA/7QIAAAAAAAABagMAAMoAAABUF0scVlHlPxirUbtV/M0/AAAAPwwDAAAAAAAAAWsDAADKAAAAVBdLHFZR5T8Yq1G7VfzNPwAAAD8MAwAAAAAAAAFsAwAAygAAAD0qP0Gky+Y/oBCrUbtVxD8AAAA/AAAAAAAAAAABbQMAAMoAAADP6aJYRNHmP2i5zRJkeMU/AAAAPyMAAAAAAAAAAW4DAADKAAAAz+miWETR5j9ouc0SZHjFPwAAAD8jAAAAAAAAAAFvAwAAygAAAJ449Zi84OY/OJmxN5mxxz8AAAA/MwAAAAAAAAABcAMAAMoAAAD41wq8LOnmP9hdfoYIKck/AAAAPzMAAAAAAAAAAXEDAADKAAAAUncg35zx5j+4W8VfBnDKPwAAAD9SAAAAAAAAAAFyAwAAygAAAOM2hPY89+Y/KHZJfsueyz8AAAA/UgAAAAAAAAABcwMAAMoAAACPBg8IdfvmP1CRYFSRYMw/AAAAP1IAAAAAAAAAAXQDAADKAAAAWObAE0X+5j+YkM2ckM3MPwAAAD9iAAAAAAAAAAF1AwAAygAAAAa2SyV9Auc/EMm0bx4KzT8AAAA/YgAAAAAAAAABdgMAAMoAAADNlf0wTQXnPxDJtG8eCs0/AAAAP4EAAAAAAAAAAXcDAADKAAAAzZX9ME0F5z8QybRvHgrNPwAAAD+BAAAAAAAAAAF4AwAAygAAALKF1ja1Buc/ODw8PDw8zD8AAAA/kAAAAAAAAAABeQMAAMoAAACXda88HQjnP2Cvwwhabss/AAAAP5AAAAAAAAAAAXoDAADKAAAAYFVhSO0K5z/oBQ6QsLjKPwAAAD+gAAAAAAAAAAF7AwAAygAAACk1E1S9Dec/eFxYFwcDyj8AAAA/oAAAAAAAAAABfAMAAMoAAADVBJ5l9RHnP1iWZVmWZck/AAAAP78AAAAAAAAAAX0DAADKAAAAneRPccUU5z8we06D0KPIPwAAAD+/AAAAAAAAAAF+AwAAygAAAC+ks4hlGuc/uNGYCifuxz8AAAA/vwAAAAAAAAABfwMAAMoAAACJQ8mr1SLnP/CZRO+ZRMc/AAAAP98AAAAAAAAAAYADAADKAAAA/vIFyd0p5z8wYvDTDJvGPwAAAD/fAAAAAAAAAAGBAwAAygAAACFyzfcdNec/mNTk6Ck6xj8AAAA/3wAAAAAAAAABggMAAMoAAAAo4W0sxkHnP/hG2f1G2cU/AAAAP/4AAAAAAAAAAYMDAADKAAAA9y/AbD5R5z/41QpYK2DFPwAAAD/+AAAAAAAAAAGEAwAAygAAAP6eYKHmXec/gJ0jhZ0jxT8AAAA//gAAAAAAAAABhQMAAMoAAADO7bLhXm3nP4CdI4WdI8U/AAAAPw0BAAAAAAAAAYYDAADKAAAA8Wx6EJ945z84D4XiuS/FPwAAAD8NAQAAAAAAAAGHAwAAygAAAMG7zFAXiOc/+NUKWCtgxT8AAAA/LQEAAAAAAAABiAMAAMoAAAD9Srt575HnP3gO8iq5nMU/AAAAPy0BAAAAAAAAAYkDAADKAAAAPdqposeb5z/oYoOLDS7GPwAAAD8tAQAAAAAAAAGKAwAAygAAAM2ZDbpnoec/kEWzjkWzxj8AAAA/TAEAAAAAAAABiwMAAMoAAACXeb/FN6TnP6ALpky2UMc/AAAAP0wBAAAAAAAAAYwDAADKAAAAl3m/xTek5z8YtVvFXwbIPwAAAD9MAQAAAAAAAAGNAwAAygAAAAW6W66Xnuc/8EHU+EHUyD8AAAA/XAEAAAAAAAABjgMAAMoAAADHKm2Fv5TnP2jriXHrick/AAAAP1wBAAAAAAAAAY8DAADKAAAAiZt+XOeK5z9YeAKlzVfKPwAAAD97AQAAAAAAAAGQAwAAygAAAJ08BSLXfOc/ELBWwFoByz8AAAA/ewEAAAAAAAABkQMAAMoAAADO7bLhXm3nPyh2SX7Lnss/AAAAP4oBAAAAAAAAAZIDAADKAAAA4Y45p05f5z9wdbbGygvMPwAAAD+KAQAAAAAAAAGTAwAAygAAANsfmXKmUuc/AAPCsa1szD8AAAA/mgEAAAAAAAABlAMAAMoAAAAM0UYyLkPnPyBY5skCkcw/AAAAP5oBAAAAAAAAAZUDAADKAAAABmKm/YU25z+AO6mEO6nMPwAAAD+5AQAAAAAAAAGWAwAAygAAABoDLcN1KOc/mJDNnJDNzD8AAAA/uQEAAAAAAAABlwMAAMoAAADAYxegBSDnP5iQzZyQzcw/AAAAP7kBAAAAAAAAAZgDAADKAAAAZsQBfZUX5z8gWObJApHMPwAAAD/JAQAAAAAAAAGZAwAAygAAANUEnmX1Eec/6K2dmVhIzD8AAAA/yQEAAAAAAAABmgMAAMoAAACXda88HQjnP1ggkq5158s/AAAAP+gBAAAAAAAAAZsDAADKAAAAIcZyHxUB5z+Akxl7kxnLPwAAAD/oAQAAAAAAAAGcAwAAygAAAI8GDwh1++Y/aM0mvSJ8yj8AAAA/+AEAAAAAAAABnQMAAMoAAACsFjYCDfrmP4ixfC9cJ8o/AAAAP/gBAAAAAAAAAZ4DAADKAAAArBY2Ag365j+IsXwvXCfKPwAAAD8HAgAAAAAAAAGfAwAAygAAAHP25w3d/OY/2D8b0j8byj8AAAA/BwIAAAAAAAABoAMAAMoAAABz9ucN3fzmP9g/G9I/G8o/AAAAPxcCAAAAAAAAAaEDAADKAAAAc/bnDd385j/YPxvSPxvKPwAAAD8XAgAAAAAAAAGiAwAAygAAAHP25w3d/OY/2D8b0j8byj8AAAA/FwIAAAAAAAABowMAAMoAAAAnmfifHkrpP0D5o075o74/AAAAPwAAAAAAAAAAAaQDAADKAAAAJ5n4nx5K6T9A+aNO+aO+PwAAAD8fAAAAAAAAAAGlAwAAygAAACeZ+J8eSuk/QPmjTvmjvj8AAAA/HwAAAAAAAAABpgMAAMoAAAAnmfifHkrpP6D9FZz9Fbw/AAAAPy8AAAAAAAAAAacDAADKAAAAecltjuZF6T+gG3lQxiO7PwAAAD8vAAAAAAAAAAGoAwAAygAAAFu5RpROR+k/sKqqqqqquj8AAAA/PgAAAAAAAAABqQMAAMoAAADL+eJ8rkHpP1BWGUpWGbo/AAAAPz4AAAAAAAAAAaoDAADKAAAAcVrNWT456T/wkLlD5g65PwAAAD9jAAAAAAAAAAGrAwAAygAAAPuqkDw2Muk/YAOuWAOuuD8AAAA/YwAAAAAAAAABrAMAAMoAAACF+1MfLivpP5A8KOORfbg/AAAAP3IAAAAAAAAAAa0DAADKAAAA9TvwB44l6T/wH+udypW4PwAAAD9yAAAAAAAAAAGuAwAAygAAALWsAd+1G+k/wOZwEzzGuD8AAAA/ggAAAAAAAAABrwMAAMoAAABdDey7RRPpPyA7AnSQV7k/AAAAP4IAAAAAAAAAAbADAADKAAAA512vnj0M6T8QHZ+/x0m6PwAAAD+hAAAAAAAAAAGxAwAAygAAAI++mXvNA+k/0MXBgHBsuz8AAAA/oQAAAAAAAAABsgMAAMoAAAAXD11exfzoP3A1areKv7w/AAAAP6EAAAAAAAAAAbMDAADKAAAAaz/STI346D+AMh7Zh3O+PwAAAD+xAAAAAAAAAAG0AwAAygAAAL1vRztV9Og/IKYHIKYHwD8AAAA/sQAAAAAAAAABtQMAAMoAAAD1j5UvhfHoP3hrZyYWEsE/AAAAP9AAAAAAAAAAAbYDAADKAAAA9Y+VL4Xx6D+IoiiKoijCPwAAAD/QAAAAAAAAAAG3AwAAygAAAL1vRztV9Og/0BJkeL0Owz8AAAA/0AAAAAAAAAABuAMAAMoAAABrP9JMjfjoP6if3Kuf3MM/AAAAP+8AAAAAAAAAAbkDAADKAAAAxd7nb/0A6T+ILFXfgarEPwAAAD/vAAAAAAAAAAG6AwAAygAAADmOJI0FCOk/+NUKWCtgxT8AAAA/7wAAAAAAAAABuwMAAMoAAAB5HRO23RHpPzBi8NMMm8Y/AAAAPw8BAAAAAAAAAbwDAADKAAAAm5za5B0d6T8gRI0fRI3HPwAAAD8PAQAAAAAAAAG9AwAAygAAAGvrLCWWLOk/qLM1Vl7gyD8AAAA/DwEAAAAAAAABvgMAAMoAAABxWs1ZPjnpP/gjcUR5xsk/AAAAPx4BAAAAAAAAAb8DAADKAAAAecltjuZF6T9Q6dBK6dDKPwAAAD8eAQAAAAAAAAHAAwAAygAAAJtINb0mUek/eAToIK+Syz8AAAA/PQEAAAAAAAABwQMAAMoAAAArCJnUxlbpP6Af//Z0VMw/AAAAPz0BAAAAAAAAAcIDAADKAAAA9edK4JZZ6T+w5fG05fHMPwAAAD9NAQAAAAAAAAHDAwAAygAAAA/4cdouWOk/gB1G0HKbzT8AAAA/TQEAAAAAAAABxAMAAMoAAAArCJnUxlbpPxirUbtV/M0/AAAAP10BAAAAAAAAAcUDAADKAAAA0WiDsVZO6T9Yqr4DVWnOPwAAAD9dAQAAAAAAAAHGAwAAygAAAHnJbY7mRek/QMZokRu+zj8AAAA/fAEAAAAAAAABxwMAAMoAAACpehtObjbpPzA3Nzc3N88/AAAAP3wBAAAAAAAAAcgDAADKAAAA2yvJDfYm6T8YU+HE/YvPPwAAAD98AQAAAAAAAAHJAwAAygAAACftnccVFuk/MKgF3VKwzz8AAAA/mwEAAAAAAAABygMAAMoAAACPvpl7zQPpP/hui1LE4M8/AAAAP5sBAAAAAAAAAcsDAADKAAAA239uNe3y6D+Yi8iXi8jPPwAAAD+bAQAAAAAAAAHMAwAAygAAAHlxuN3U3eg/GFPhxP2Lzz8AAAA/qwEAAAAAAAABzQMAAMoAAADhQrSRjMvoP+iomJRTQ88/AAAAP6sBAAAAAAAAAc4DAADKAAAA9eM6V3y96D8g4hIf4hLPPwAAAD/KAQAAAAAAAAHPAwAAygAAAJtEJTQMteg/8DfK7jfKzj8AAAA/ygEAAAAAAAAB0AMAAMoAAABBpQ8RnKzoP6g4XaY4Xc4/AAAAP8oBAAAAAAAAAdEDAADKAAAAr+Wr+fum6D/Qq+RyVo/NPwAAAD/pAQAAAAAAAAHSAwAAygAAAM310vOTpeg/mJDNnJDNzD8AAAA/6QEAAAAAAAAB0wMAAMoAAAAhJkjiW6HoP9hYeYEDJMw/AAAAP+kBAAAAAAAAAdQDAADKAAAAISZI4luh6D/YWHmBAyTMPwAAAD8JAgAAAAAAAAHVAwAAygAAACEmSOJboeg/2Fh5gQMkzD8AAAA/CQIAAAAAAAAB1gMAAMoAAAAhJkjiW6HoP9hYeYEDJMw/AAAAPwkCAAAAAAAAAdcDAADKAAAAISZI4luh6D/4I3FEecbJPwAAAD8AAAAAAAAAAAHYAwAAygAAACEmSOJboeg/+CNxRHnGyT8AAAA/HwAAAAAAAAAB2QMAAMoAAAAhJkjiW6HoP/gjcUR5xsk/AAAAPx8AAAAAAAAAAdoDAADKAAAAISZI4luh6D/4I3FEecbJPwAAAD8fAAAAAAAAAAHbAwAAygAAACEmSOJboeg/+CNxRHnGyT8AAAA/LwAAAAAAAAAB3AMAAMoAAAD7UtuLJMroPzhBQUFBQck/AAAAPy8AAAAAAAAAAd0DAADKAAAA7yD1+tzk6D/ACFpuswTJPwAAAD9OAAAAAAAAAAHeAwAAygAAAANu1pjVCuk/8EHU+EHUyD8AAAA/TgAAAAAAAAAB3wMAAMoAAAD7qpA8NjLpPzB7ToPQo8g/AAAAP14AAAAAAAAAAeADAADKAAAAD/hx2i5Y6T8QJipre3/IPwAAAD9eAAAAAAAAAAHhAwAAygAAAMulPVW3dek/ANEFUyZbyD8AAAA/bgAAAAAAAAAB4gMAAMoAAABHxBqnZ4npP4CYHoCYHsg/AAAAP24AAAAAAAAAAeMDAADKAAAAR8Qap2eJ6T+AmB6AmB7IPwAAAD99AAAAAAAAAAHkAwAAygAAAEfEGqdniek/gJgegJgeyD8AAAA/fQAAAAAAAAAB5QMAAMoAAABHxBqnZ4npP4CYHoCYHsg/AAAAP5wAAAAAAAAAAeYDAADKAAAAzyQersny6z9gDDkEt+PGPwAAAD8AAAAAAAAAAAHnAwAAygAAAM8kHq7J8us/YAw5BLfjxj8AAAA/EAAAAAAAAAAB6AMAAMoAAADPJB6uyfLrP2AMOQS348Y/AAAAPxAAAAAAAAAAAekDAADKAAAApeIQI+oO7D8YDcy7t3bGPwAAAD8vAAAAAAAAAAHqAwAAygAAAHMxY2NiHuw/yA1fc7gJxj8AAAA/LwAAAAAAAAAB6wMAAMoAAADN0HiG0ibsP3gO8iq5nMU/AAAAPy8AAAAAAAAAAewDAADKAAAAKXCOqUIv7D+AnSOFnSPFPwAAAD8/AAAAAAAAAAHtAwAAygAAALkv8sDiNOw/UPPaVPPaxD8AAAA/PwAAAAAAAAAB7gMAAMoAAACfH8vGSjbsP3DXMMcshsQ/AAAAP14AAAAAAAAAAe8DAADKAAAA1T8Zu3oz7D9ALeiWgj3EPwAAAD9eAAAAAAAAAAHwAwAAygAAAM3QeIbSJuw/yPQAxPQAxD8AAAA/XgAAAAAAAAAB8QMAAMoAAADHYdhRKhrsP/gte06D0MM/AAAAP30AAAAAAAAAAfIDAADKAAAAv/I3HYIN7D+YSriTSrjDPwAAAD99AAAAAAAAAAHzAwAAygAAALuDl+jZAOw/KGf12BGgwz8AAAA/fQAAAAAAAAAB9AMAAMoAAAB79Ki/AffrP3j1k3v1k8M/AAAAP40AAAAAAAAAAfUDAADKAAAAq6VWf4nn6z+YSriTSrjDPwAAAD+NAAAAAAAAAAH2AwAAygAAAMFG3UR52es/mEq4k0q4wz8AAAA/rAAAAAAAAAAB9wMAAMoAAAC51zwQ0czrP0i8GfFmxMM/AAAAP6wAAAAAAAAAAfgDAADKAAAAs2ic2yjA6z9gET4JvOjDPwAAAD+8AAAAAAAAAAH5AwAAygAAAD+5X74gues/eGZiIRENxD8AAAA/vAAAAAAAAAAB+gMAAMoAAADlGUqbsLDrP5C7hjlmMcQ/AAAAP8sAAAAAAAAAAfsDAADKAAAAbWoNfqip6z/AZc9pEHrEPwAAAD/LAAAAAAAAAAH8AwAAygAAAN2qqWYIpOs/iCxV34GqxD8AAAA/6wAAAAAAAAAB/QMAAMoAAAATy/daOKHrPwhlPLIP58Q/AAAAP+sAAAAAAAAAAf4DAADKAAAATetFT2ie6z+AnSOFnSPFPwAAAD/rAAAAAAAAAAH/AwAAygAAAGf7bEkAnes/SGSp+g5UxT8AAAA/+gAAAAAAAAABAAQAAMoAAACDC5RDmJvrP5BjFkMOwcU/AAAAP/oAAAAAAAAAAQEEAADKAAAAuSviN8iY6z+If8DQ1BXGPwAAAD8ZAQAAAAAAAAECBAAAygAAAPFLMCz4les/MGLw0wybxj8AAAA/GQEAAAAAAAABAwQAAMoAAABFfKUawJHrP0Ao45F9OMc/AAAAPykBAAAAAAAAAQQEAADKAAAAfZzzDvCO6z84mbE3mbHHPwAAAD8pAQAAAAAAAAEFBAAAygAAAOvcj/dPies/ANEFUyZbyD8AAAA/OQEAAAAAAAABBgQAAMoAAAAH7bbx54frPyjsHCnsHMk/AAAAPzkBAAAAAAAAAQcEAADKAAAAz8xo/beK6z8IeZVczurJPwAAAD9IAQAAAAAAAAEIBAAAygAAALO8QQMgjOs/sMyTBSLpyj8AAAA/WAEAAAAAAAABCQQAAMoAAAB9nPMO8I7rP1ggkq5158s/AAAAP1gBAAAAAAAAAQoEAADKAAAADVxXJpCU6z8wrQriV7XMPwAAAD93AQAAAAAAAAELBAAAygAAAIMLlEOYm+s/0KvkclaPzT8AAAA/dwEAAAAAAAABDAQAAMoAAADBmoJscKXrPygAdtOqIM4/AAAAP3cBAAAAAAAAAQ0EAADKAAAAxwkjoRiy6z/AjYG+jYHOPwAAAD+HAQAAAAAAAAEOBAAAygAAACkY2fgwx+s/QMZokRu+zj8AAAA/hwEAAAAAAAABDwQAAMoAAABRBkFcGd/rP8CNgb6Ngc4/AAAAP6YBAAAAAAAAARAEAADKAAAAYeSBxWn46z/4VS2jANjNPwAAAD+mAQAAAAAAAAERBAAAygAAAN0CXxcaDOw/UAIv+qzZzD8AAAA/pgEAAAAAAAABEgQAAMoAAACRQYpd+hzsP2Cvwwhabss/AAAAP8UBAAAAAAAAARMEAADKAAAAkUGKXfoc7D9gr8MIWm7LPwAAAD/FAQAAAAAAAAEUBAAAygAAAJFBil36HOw/YK/DCFpuyz8AAAA/xQEAAAAAAAABFQQAAMoAAACRQYpd+hzsP2Cvwwhabss/AAAAP9UBAAAAAAAAARYEAADKAAAAv/5nuNHh7T9IRkZGRkbGPwAAAD8AAAAAAAAAAAEXBAAAygAAAL/+Z7jR4e0/SEZGRkZGxj8AAAA/HwAAAAAAAAABGAQAAMoAAAC//me40eHtP0hGRkZGRsY/AAAAPx8AAAAAAAAAARkEAADKAAAAv/5nuNHh7T9IRkZGRkbGPwAAAD8vAAAAAAAAAAEaBAAAygAAAO9bcFBiBu4/qLg6W2PlxT8AAAA/LwAAAAAAAAABGwQAAMoAAAAR2zd/ohHuP5BjFkMOwcU/AAAAPz4AAAAAAAAAARwEAADKAAAAh4p0nKoY7j94DvIquZzFPwAAAD8+AAAAAAAAAAEdBAAAygAAABdK2LNKHu4/aLnNEmR4xT8AAAA/XgAAAAAAAAABHgQAAMoAAAAXStizSh7uP0hkqfoOVMU/AAAAP14AAAAAAAAAAR8EAADKAAAAM1r/reIc7j/QK8IngRfFPwAAAD9eAAAAAAAAAAEgBAAAygAAAL2qwpDaFe4/uNadDyzzxD8AAAA/fQAAAAAAAAABIQQAAMoAAAB/G9RnAgzuP0CetjyetsQ/AAAAP30AAAAAAAAAASIEAADKAAAA71twUGIG7j8gSZIkSZLEPwAAAD99AAAAAAAAAAEjBAAAygAAAOnszxu6+e0/wGXPaRB6xD8AAAA/nAAAAAAAAAABJAQAAMoAAAAXnn3bQertP6AQq1G7VcQ/AAAAP5wAAAAAAAAAASUEAADKAAAAt4/HgynV7T+Qu4Y5ZjHEPwAAAD+cAAAAAAAAAAEmBAAAygAAAB9hwzfhwu0/KNjDfi0ZxD8AAAA/uwAAAAAAAAABJwQAAMoAAAA1Akr90LTtP1iCDK/XYcQ/AAAAP7sAAAAAAAAAASgEAADKAAAALZOpyCio7T+ggXn31s7EPwAAAD+7AAAAAAAAAAEpBAAAygAAAAsU4pnonO0/0CvCJ4EXxT8AAAA/ywAAAAAAAAABKgQAAMoAAADNhPNwEJPtPxgrL3CAhMU/AAAAP8sAAAAAAAAAASsEAADKAAAAxRVTPGiG7T8QnP0VnP3FPwAAAD/qAAAAAAAAAAEsBAAAygAAAGt2PRn4fe0/MGLw0wybxj8AAAA/6gAAAAAAAAABLQQAAMoAAAD3xgD873btP6ALpky2UMc/AAAAP+oAAAAAAAAAAS4EAADKAAAALedO8B907T9oQ/pnQ/rHPwAAAD8KAQAAAAAAAAEvBAAAygAAAEn3deq3cu0/wJeLyJeLyD8AAAA/CgEAAAAAAAABMAQAAMoAAAAR1yf2h3XtP4jP3+MkNck/AAAAPwoBAAAAAAAAATEEAADKAAAA98YA/O927T/4I3FEecbJPwAAAD8pAQAAAAAAAAEyBAAAygAAAFFmFh9gf+0/6JQ/6pQ/yj8AAAA/KQEAAAAAAAABMwQAAMoAAACP9QRIOIntPyA/iBo/iMo/AAAAPykBAAAAAAAAATQEAADKAAAA6ZQaa6iR7T8AWzKoBd3KPwAAAD84AQAAAAAAAAE1BAAAygAAAEM0MI4Ymu0/YD71Yj71yj8AAAA/OAEAAAAAAAABNgQAAMoAAAD3clvU+KrtP6B3b+3MxMo/AAAAP1gBAAAAAAAAATcEAADKAAAAxcGtFHG67T+AIkvVd6DKPwAAAD9YAQAAAAAAAAE4BAAAygAAALEgJ0+ByO0/OCPejHgzyj8AAAA/WAEAAAAAAAABOQQAAMoAAADTn+59wdPtP/gjcUR5xsk/AAAAP3cBAAAAAAAAAToEAADKAAAA2Q6Psmng7T9YlmVZlmXJPwAAAD93AQAAAAAAAAE7BAAAygAAAP2NVuGp6+0/kF4RPgm8yD8AAAA/dwEAAAAAAAABPAQAAMoAAAA7HUUKgvXtP7jRmAon7sc/AAAAP5YBAAAAAAAAAT0EAADKAAAAscyBJ4r87T9AKOORfTjHPwAAAD+WAQAAAAAAAAE+BAAAygAAAJW8Wi3y/e0/yH4tGdSCxj8AAAA/lgEAAAAAAAABPwQAAMoAAACVvFot8v3tP0jVd6AqzcU/AAAAP6YBAAAAAAAAAUAEAADKAAAAlbxaLfL97T9IZKn6DlTFPwAAAD+mAQAAAAAAAAFBBAAAygAAAMvcqCEi++0/uNadDyzzxD8AAAA/xQEAAAAAAAABQgQAAMoAAADp7M8buvntP/APGJq6wsQ/AAAAP8UBAAAAAAAAAUMEAADKAAAAHw0eEOr27T8gSZIkSZLEPwAAAD/FAQAAAAAAAAFEBAAAygAAAHE9k/6x8u0/IEmSJEmSxD8AAAA/1QEAAAAAAAABRQQAAMoAAACrXeHy4e/tP/APGJq6wsQ/AAAAP+QBAAAAAAAAAUYEAADKAAAA/Y1W4anr7T/wDxiausLEPwAAAD/kAQAAAAAAAAFHBAAAygAAADOupNXZ6O0/aEj/bEj/xD8AAAA/5AEAAAAAAAABSAQAAMoAAAAzrqTV2ejtP5jyR53yR8U/AAAAPwQCAAAAAAAAAUkEAADKAAAAa87yyQnm7T/g8bTl8bTFPwAAAD8EAgAAAAAAAAFKBAAAygAAAIfeGcSh5O0/6GKDiw0uxj8AAAA/IwIAAAAAAAABSwQAAMoAAAAzrqTV2ejtP5BFs45Fs8Y/AAAAPyMCAAAAAAAAAUwEAADKAAAA/Y1W4anr7T8I72gH72jHPwAAAD8jAgAAAAAAAAFNBAAAygAAAHE9k/6x8u0/4HvhOtE2yD8AAAA/MgIAAAAAAAABTgQAAMoAAADL3KghIvvtP+iyop5dTck/AAAAPzICAAAAAAAAAU8EAADKAAAA00tJVsoH7j+gBqFHsUvKPwAAAD9SAgAAAAAAAAFQBAAAygAAAPfKEIUKE+4/YK/DCFpuyz8AAAA/UgIAAAAAAAABUQQAAMoAAACjmpuWQhfuPwADwrGtbMw/AAAAP1ICAAAAAAAAAVIEAADKAAAAUWomqHob7j9Qc/2fyFLNPwAAAD9xAgAAAAAAAAFTBAAAygAAAGt6TaISGu4/kOM4juM4zj8AAAA/cQIAAAAAAAABVAQAAMoAAAD3yhCFChPuP9BTdHz+Hs8/AAAAP3ECAAAAAAAAAVUEAADKAAAAtzsiXDIJ7j9I/Sn1p9TPPwAAAD+TAgAAAAAAAAFWBAAAygAAAAX99hVS+O0/+O8s/O8s0D8AAAA/kwIAAAAAAAABVwQAAMoAAABRvsvPceftP8y2snFhXdA/AAAAP5MCAAAAAAAAAVgEAADKAAAAt4/HgynV7T8IUyZbqHvQPwAAAD+jAgAAAAAAAAFZBAAAygAAAFeBESwRwO0/MJp1LJp10D8AAAA/owIAAAAAAAABWgQAAMoAAAB/wx638KPtPwhTJluoe9A/AAAAP8ICAAAAAAAAAVsEAADKAAAAj/UESDiJ7T8IUyZbqHvQPwAAAD/CAgAAAAAAAAFcBAAAygAAAIEXxN7nb+0/pG9joG9j0D8AAAA/wgIAAAAAAAABXQQAAMoAAAAF+eaMN1ztPziMoOU2S9A/AAAAP+ECAAAAAAAAAV4EAADKAAAAa8riQO9J7T8gN3zN4SbQPwAAAD/hAgAAAAAAAAFfBAAAygAAANOb3vSmN+0/qODsr+Dszz8AAAA/4QIAAAAAAAABYAQAAMoAAACxHBfGZiztP5iLyJeLyM8/AAAAPwEDAAAAAAAAAWEEAADKAAAAH12zrsYm7T/IxEIiGpjPPwAAAD8BAwAAAAAAAAFiBAAAygAAALEcF8ZmLO0/oKkrTFTWzj8AAAA/AQMAAAAAAAABYwQAAMoAAACxHBfGZiztP6CpK0xU1s4/AAAAPxADAAAAAAAAAWQEAADKAAAAsRwXxmYs7T+gqStMVNbOPwAAAD8QAwAAAAAAAAFlBAAAygAAALEcF8ZmLO0/oKkrTFTWzj8AAAA/LwMAAAAAAAABZgQAAMoAAADvC9uxhdbuPwDNf6x3Krc/AAAAPwAAAAAAAAAAAWcEAADKAAAA7wvbsYXW7j8AzX+sdyq3PwAAAD8UAAAAAAAAAAFoBAAAygAAAO8L27GF1u4/AM1/rHcqtz8AAAA/FAAAAAAAAAABaQQAAMoAAADvC9uxhdbuPwDNf6x3Krc/AAAAPyQAAAAAAAAAAWoEAADKAAAA7wvbsYXW7j8AzX+sdyq3PwAAAD8kAAAAAAAAAAFrBAAAygAAAO8L27GF1u4/AM1/rHcqtz8AAAA/JAAAAAAAAAABbAQAAMoAAABdTHea5dDuP7A53ASPMbo/AAAAP0MAAAAAAAAAAW0EAADKAAAAQTxQoE3S7j+gjEf24Zy7PwAAAD9DAAAAAAAAAAFuBAAAygAAAAscAqwd1e4/YKY4XaY4vT8AAAA/QwAAAAAAAAABbwQAAMoAAAC364y9VdnuP+D3fd/3fb8/AAAAP1MAAAAAAAAAAXAEAADKAAAAfcs+ySXc7j9gFkMOwe3APwAAAD9jAAAAAAAAAAFxBAAAygAAANdqVOyV5O4/iKIoiqIowj8AAAA/YwAAAAAAAAABcgQAAMoAAABPGpEJnuvuP3j1k3v1k8M/AAAAP4IAAAAAAAAAAXMEAADKAAAA/ekbG9bv7j/wDxiausLEPwAAAD+CAAAAAAAAAAF0BAAAygAAAI2pfzJ29e4/yA1fc7gJxj8AAAA/ggAAAAAAAAABdQQAAMoAAACNqX8ydvXuP9hEINdEIMc/AAAAP6EAAAAAAAAAAXYEAADKAAAAb5lYON727j8YtVvFXwbIPwAAAD+hAAAAAAAAAAF3BAAAygAAAFeJMT5G+O4/wJeLyJeLyD8AAAA/oQAAAAAAAAABeAQAAMoAAAA5eQpErvnuP9hdfoYIKck/AAAAP7EAAAAAAAAAAXkEAADKAAAAHWnjSRb77j+oldKhldLJPwAAAD+xAAAAAAAAAAF6BAAAygAAAAVZvE9+/O4/2D8b0j8byj8AAAA/0AAAAAAAAAABewQAAMoAAADnSJVV5v3uP+iUP+qUP8o/AAAAP9AAAAAAAAAAAXwEAADKAAAABVm8T3787j8I6mMC6mPKPwAAAD/QAAAAAAAAAAF9BAAAygAAAB1p40kW++4/uFvFXwZwyj8AAAA/7wAAAAAAAAABfgQAAMoAAAAFWbxPfvzuP7hbxV8GcMo/AAAAP+8AAAAAAAAAAX8EAADKAAAABVm8T3787j+4W8VfBnDKPwAAAD/vAAAAAAAAAAGABAAAygAAAB1p40kW++4/uFvFXwZwyj8AAAA/DgEAAAAAAAABgQQAAMoAAAAdaeNJFvvuP7hbxV8GcMo/AAAAPw4BAAAAAAAAAYIEAADKAAAAb5lYON727j+QQK6JQK7JPwAAAD8OAQAAAAAAAAGDBAAAygAAAI2pfzJ29e4/aOuJceuJyT8AAAA/HgEAAAAAAAABhAQAAMoAAABvmVg43vbuP4jP3+MkNck/AAAAPx4BAAAAAAAAAYUEAADKAAAAb5lYON727j9gtMgNX3PIPwAAAD89AQAAAAAAAAGGBAAAygAAAFeJMT5G+O4/aNIrwieBxz8AAAA/PQEAAAAAAAABhwQAAMoAAADnSJVV5v3uP+DTUTEpp8Y/AAAAPz0BAAAAAAAAAYgEAADKAAAAW/jRcu4E7z+ouDpbY+XFPwAAAD9dAQAAAAAAAAGJBAAAygAAAO23NYqOCu8/gJ0jhZ0jxT8AAAA/XQEAAAAAAAABigQAAMoAAABhZ3KnlhHvPyBJkiRJksQ/AAAAP10BAAAAAAAAAYsEAADKAAAA2RavxJ4Y7z/I9ADE9ADEPwAAAD98AQAAAAAAAAGMBAAAygAAABemne12Iu8/KGf12BGgwz8AAAA/fAEAAAAAAAABjQQAAMoAAABxRbMQ5yrvP5DZ6e0uP8M/AAAAP3wBAAAAAAAAAY4EAADKAAAAk8R6Pyc27z8w9iYz9ibDPwAAAD+LAQAAAAAAAAGPBAAAygAAAO1jkGKXPu8/0BJkeL0Owz8AAAA/iwEAAAAAAAABkAQAAMoAAABjE81/n0XvP4CExdXZGsM/AAAAP6sBAAAAAAAAAZEEAADKAAAAhZKUrt9Q7z/gZ4iQEjPDPwAAAD+rAQAAAAAAAAGSBAAAygAAAN8xqtFPWe8/SEtLS0tLwz8AAAA/qwEAAAAAAAABkwQAAMoAAABV4ebuV2DvP2igb2Ogb8M/AAAAP8oBAAAAAAAAAZQEAADKAAAAAbFxAJBk7z949ZN79ZPDPwAAAD/KAQAAAAAAAAGVBAAAygAAAK+A/BHIaO8/+C17ToPQwz8AAAA/ygEAAAAAAAABlgQAAMoAAAA/QGApaG7vPyjYw34tGcQ/AAAAP+kBAAAAAAAAAZcEAADKAAAA7Q/rOqBy7z9w1zDHLIbEPwAAAD/pAQAAAAAAAAGYBAAAygAAALXvnEZwde8/oIF599bOxD8AAAA/6QEAAAAAAAABmQQAAMoAAACZ33VM2HbvP4CdI4WdI8U/AAAAPwgCAAAAAAAAAZoEAADKAAAAte+cRnB17z+4R2y1R2zFPwAAAD8IAgAAAAAAAAGbBAAAygAAALXvnEZwde8/eA7yKrmcxT8AAAA/CAIAAAAAAAABnAQAAMoAAADR/8NACHTvP6i4Oltj5cU/AAAAPx0CAAAAAAAAAZ0EAADKAAAA7Q/rOqBy7z+If8DQ1BXGPwAAAD8dAgAAAAAAAAGeBAAAygAAAO0P6zqgcu8/GA3Mu7d2xj8AAAA/PAIAAAAAAAABnwQAAMoAAAAlMDkv0G/vP/Aodkl+y8Y/AAAAPzwCAAAAAAAAAaAEAADKAAAAW1CHIwBt7z+QtoE0YSzHPwAAAD88AgAAAAAAAAGhBAAAygAAAHdgrh2Ya+8/aNIrwieBxz8AAAA/XAIAAAAAAAABogQAAMoAAACTcNUXMGrvP5h8dPLRycc/AAAAP1wCAAAAAAAAAaMEAADKAAAAd2CuHZhr7z8wCoDdtCrIPwAAAD9cAgAAAAAAAAGkBAAAygAAACUwOS/Qb+8/gAntJbSXyD8AAAA/ewIAAAAAAAABpQQAAMoAAABjvydYqHnvP9hdfoYIKck/AAAAP3sCAAAAAAAAAaYEAADKAAAAhT7vhuiE7z9Asg/nXLrJPwAAAD97AgAAAAAAAAGnBAAAygAAAIutj7uQke8/ID+IGj+Iyj8AAAA/igIAAAAAAAABqAQAAMoAAACTHDDwOJ7vP/jLAE4hVss/AAAAP4oCAAAAAAAAAakEAADKAAAAY2uCMLGt7z8g5xck5xfMPwAAAD+qAgAAAAAAAAGqBAAAygAAAGnaImVZuu8/4B5sP3TBzD8AAAA/qgIAAAAAAAABqwQAAMoAAABVOZyfacjvPxDJtG8eCs0/AAAAP7kCAAAAAAAAAawEAADKAAAAebhjzqnT7z+ArHcqVyLNPwAAAD+5AgAAAAAAAAGtBAAAygAAAJk3K/3p3u8/0MlHJx+dzD8AAAA/yQIAAAAAAAABrgQAAMoAAAAxZi9JMvHvPzjLbZYgw8s/AAAAP8kCAAAAAAAAAa8EAADKAAAAMWYvSTLx7z84y22WIMPLPwAAAD/oAgAAAAAAAAGwBAAAygAAADFmL0ky8e8/OMttliDDyz8AAAA/6AIAAAAAAAABsQQAAMoAAAAxZi9JMvHvPzjLbZYgw8s/AAAAP+gCAAAAAAAAAbIEAADKAAAAE/1L/xv24D8MbIQKbITSPwAAAD8AAAAAAAAAAAGzBAAAygAAACIvMpBj2+A/hBU6gxU60z8AAAA/HwAAAAAAAAABtAQAAMoAAAAiLzKQY9vgP4QVOoMVOtM/AAAAPx8AAAAAAAAAAbUEAADKAAAAIi8ykGPb4D+EFTqDFTrTPwAAAD8uAAAAAAAAAAG2BAAAygAAACIvMpBj2+A/hBU6gxU60z8AAAA/LgAAAAAAAAABtwQAAMoAAACCPejne/DgPxgUFBQUFNQ/AAAAP00AAAAAAAAAAbgEAADKAAAAbZxhIoz+4D8EIuladz7UPwAAAD9NAAAAAAAAAAG5BAAAygAAAHULAlc0C+E/rKEf//Z01D8AAAA/TQAAAAAAAAABugQAAMoAAABfanuRRBnhP3hopXRopdQ/AAAAP10AAAAAAAAAAbsEAADKAAAAS8n0y1Qn4T9odnq7y8/UPwAAAD9dAAAAAAAAAAG8BAAAygAAABsYRwzNNuE/DPawX0sG1T8AAAA/fAAAAAAAAAABvQQAAMoAAABfFtZpTU3hP4QumDLZQtU/AAAAP3wAAAAAAAAAAb4EAADKAAAApRRlx81j4T94PG15PG3VPwAAAD98AAAAAAAAAAG/BAAAygAAAD5DaRMWduE/ILyjHbyj1T8AAAA/nAAAAAAAAAABwAQAAMoAAADwgZRZ9obhP4ifZtj0u9U/AAAAP5wAAAAAAAAAAcEEAADKAAAApMC/n9aX4T9QZuxNZuzVPwAAAD+cAAAAAAAAAAHCBAAAygAAAHMPEuBOp+E/QHTBlMkW1j8AAAA/uwAAAAAAAAABwwQAAMoAAADwLe8x/7rhP7ysqGdXU9Y/AAAAP7sAAAAAAAAAAcQEAADKAAAAbUzMg6/O4T+wun2uun3WPwAAAD+7AAAAAAAAAAHFBAAAygAAAJY6NOeX5uE/CKwVsFbA1j8AAAA/2gAAAAAAAAABxgQAAMoAAAD4SOo+sPvhP0RIiZmd3tY/AAAAP9oAAAAAAAAAAccEAADKAAAAV1eglsgQ4j+A5PyC5PzWPwAAAD/aAAAAAAAAAAHIBAAAygAAAPCFpOIQI+I/DA8PDw8P1z8AAAA/6gAAAAAAAAAByQQAAMoAAAD+Y+VLYTziPwwPDw8PD9c/AAAAP+oAAAAAAAAAAcoEAADKAAAAJ1JNr0lU4j8kZDMnZDPXPwAAAD8JAQAAAAAAAAHLBAAAygAAAFBAtRIybOI/9Cq5nNVj1z8AAAA/CQEAAAAAAAABzAQAAMoAAADNXpJk4n/iP1wOfFcOfNc/AAAAPwkBAAAAAAAAAc0EAADKAAAAZY2WsCqS4j+Yqu9AVZrXPwAAAD8oAQAAAAAAAAHOBAAAygAAAOKrcwLbpeI/JNUBzX+s1z8AAAA/KAEAAAAAAAABzwQAAMoAAAAmqgJgW7ziP4i4xIe4xNc/AAAAPygBAAAAAAAAAdAEAADKAAAAosjfsQvQ4j/wm4dC8dzXPwAAAD9HAQAAAAAAAAHRBAAAygAAAB/nvAO84+I/eMaZzhvv1z8AAAA/RwEAAAAAAAAB0gQAAMoAAACB9XJb1PjiP+CpXIlUB9g/AAAAP0cBAAAAAAAAAdMEAADKAAAAjtOzxCQS4z8I8ataRgHYPwAAAD9XAQAAAAAAAAHUBAAAygAAALfBGygNKuM/CPGrWkYB2D8AAAA/VwEAAAAAAAAB1QQAAMoAAABzb+eilUfjP6AN6Z8N6dc/AAAAP3YBAAAAAAAAAdYEAADKAAAASC3aF7Zj4z/IVDhx/+LXPwAAAD92AQAAAAAAAAHXBAAAygAAADr784ZufuM/8JuHQvHc1z8AAAA/dgEAAAAAAAAB2AQAAMoAAAC3GdHYHpLjP8hUOHH/4tc/AAAAP5YBAAAAAAAAAdkEAADKAAAA/BdgNp+o4z+gDemfDenXPwAAAD+WAQAAAAAAAAHaBAAAygAAACUGyJmHwOM/yFQ4cf/i1z8AAAA/lgEAAAAAAAAB2wQAAMoAAABO9C/9b9jjP6AN6Z8N6dc/AAAAP7UBAAAAAAAAAdwEAADKAAAAXNJwZsDx4z+4Yg24Yg3YPwAAAD+1AQAAAAAAAAHdBAAAygAAAIXA2MmoCeQ/bNRuFX8Z2D8AAAA/tQEAAAAAAAAB3gQAAMoAAACUnhkz+SLkP5AbvuZwE9g/AAAAP8QBAAAAAAAAAd8EAADKAAAAonxanEk85D+QG77mcBPYPwAAAD/EAQAAAAAAAAHgBAAAygAAAMtqwv8xVOQ/bNRuFX8Z2D8AAAA/5AEAAAAAAAAB4QQAAMoAAAC9ONxu6m7kP+CpXIlUB9g/AAAAP+QBAAAAAAAAAeIEAADKAAAA5iZE0tKG5D9s1G4VfxnYPwAAAD/zAQAAAAAAAAHjBAAAygAAAPQEhTsjoOQ/bNRuFX8Z2D8AAAA/8wEAAAAAAAAB5AQAAMoAAABUEzuTO7XkPwjxq1pGAdg/AAAAPwMCAAAAAAAAAeUEAADKAAAAtiHx6lPK5D9Uf0r9KfXXPwAAAD8DAgAAAAAAAAHmBAAAygAAAKjvCloM5eQ/eMaZzhvv1z8AAAA/JgIAAAAAAAAB5wQAAMoAAAC0zUvDXP7kP2RxdbbGytc/AAAAPyYCAAAAAAAAAegEAADKAAAA3ruzJkUW5T/YRmMqnLjXPwAAAD8mAgAAAAAAAAHpBAAAygAAANGJzZX9MOU/wPE+EkeU1z8AAAA/RQIAAAAAAAAB6gQAAMoAAABMqKrnrUTlPzTHLIYcgtc/AAAAP0UCAAAAAAAAAesEAADKAAAAkqY5RS5b5T/M42nL42nXPwAAAD9FAgAAAAAAAAHsBAAAygAAAPK075xGcOU/ZACnEKtR1z8AAAA/VQIAAAAAAAAB7QQAAMoAAABUw6X0XoXlP0yrgvhVLdc/AAAAP1UCAAAAAAAAAe4EAADKAAAAmcE0Ut+b5T+A5PyC5PzWPwAAAD90AgAAAAAAAAHvBAAAygAAABXgEaSPr+U/+Lnq9rnq1j8AAAA/dAIAAAAAAAAB8AQAAMoAAADlLmTkB7/lPwisFbBWwNY/AAAAP3QCAAAAAAAAAfEEAADKAAAAtH22JIDO5T+gyFL1HajWPwAAAD+UAgAAAAAAAAHyBAAAygAAAGi84Wpg3+U/POWPOuWP1j8AAAA/lAIAAAAAAAAB8wQAAMoAAABUG1ulcO3lP9QBzX+sd9Y/AAAAP5QCAAAAAAAAAfQEAADKAAAACFqG61D+5T9M17rzgWXWPwAAAD+zAgAAAAAAAAH1BAAAygAAAJ+IijeZEOY/DDtHCjtH1j8AAAA/swIAAAAAAAAB9gQAAMoAAAAAl0CPsSXmP6RXhE8CL9Y/AAAAP7MCAAAAAAAAAfcEAADKAAAAmMVE2/k35j9ouxBmuxDWPwAAAD/CAgAAAAAAAAH4BAAAygAAAC/0SCdCSuY/eK07H1jm1T8AAAA/wgIAAAAAAAAB+QQAAMoAAAAAQ5tnulnmP9QtBXvYr9U/AAAAP+ICAAAAAAAAAfoEAADKAAAA66EUospn5j8ors7WWHnVPwAAAD/iAgAAAAAAAAH7BAAAygAAACkxA8uiceY/OKD5j/VO1T8AAAA/8QIAAAAAAAAB/AQAAMoAAACD0BjuEnrmP9S8NtW8NtU/AAAAP/ECAAAAAAAAAf0EAADKAAAA3W8uEYOC5j9s2XMahB7VPwAAAD8BAwAAAAAAAAH+BAAAygAAADcPRDTziuY/MD0AMT0A1T8AAAA/AQMAAAAAAAAB/wQAAMoAAABajgtjM5bmPxjo2xjo29Q/AAAAPyADAAAAAAAAAQAFAADKAAAAYP2rl9ui5j8Ak7cAk7fUPwAAAD8gAwAAAAAAAAEBBQAAygAAAGZsTMyDr+Y/eGildGil1D8AAAA/IAMAAAAAAAABAgUAAMoAAACJ6xP7w7rmP4Ra0C0Fe9Q/AAAAPz8DAAAAAAAAAQMFAADKAAAA44opHjTD5j9EvlxEvlzUPwAAAD8/AwAAAAAAAAEEBQAAygAAAOn5yVLcz+Y/BCLpWnc+1D8AAAA/PwMAAAAAAAABBQUAAMoAAADVWEON7N3mP/DMxEIiGtQ/AAAAP18DAAAAAAAAAQYFAADKAAAAwLe8x/zr5j8oBj/NsOnTPwAAAD9fAwAAAAAAAAEHBQAAygAAAKwWNgIN+uY/cJTdb5Td0z8AAAA/XwMAAAAAAAABCAUAAMoAAACyhdY2tQbnP3yGCCkxs9M/AAAAP24DAAAAAAAAAQkFAADKAAAA1QSeZfUR5z9A6pQ/6pTTPwAAAD9uAwAAAAAAAAEKBQAAygAAABSUjI7NG+c/KJVwJ5Vw0z8AAAA/jgMAAAAAAAABCwUAAMoAAABSI3u3pSXnPwxATA9ATNM/AAAAP44DAAAAAAAAAQwFAADKAAAAj7Jp4H0v5z8cMnfI3CHTPwAAAD+OAwAAAAAAAAENBQAAygAAACFyzfcdNec/uE60DaQJ0z8AAAA/rQMAAAAAAAABDgUAAMoAAADpUX8D7jfnPywkooF599I/AAAAP60DAAAAAAAAAQ8FAADKAAAAsjExD7465z+g+Y/1TuXSPwAAAD+tAwAAAAAAAAEQBQAAygAAALIxMQ++Ouc/yEDfxkDf0j8AAAA/vAMAAAAAAAABEQUAAMoAAACyMTEPvjrnP8hA38ZA39I/AAAAP7wDAAAAAAAAARIFAADKAAAAsjExD7465z/IQN/GQN/SPwAAAD+8AwAAAAAAAAETBQAAygAAALIxMQ++Ouc/yEDfxkDf0j8AAAA/vAMAAAAAAAABFAUAAMoAAACyMTEPvjrnP8hA38ZA39I/AAAAP9wDAAAAAAAAARUFAADKAAAAsjExD7465z/IQN/GQN/SPwAAAD/cAwAAAAAAAAEWBQAAygAAALIxMQ++Ouc/yEDfxkDf0j8AAAA/3AMAAAAAAAABFwUAAMoAAACyMTEPvjrnP8hA38ZA39I/AAAAP9wDAAAAAAAAARgFAADKAAAAsjExD7465z/IQN/GQN/SPwAAAD/cAwAAAAAAAAEZBQAAygAAALIxMQ++Ouc/yEDfxkDf0j8AAAA/3AMAAAAAAAABGgUAAMoAAACyMTEPvjrnP8hA38ZA39I/AAAAP+sDAAAAAAAAARsFAADKAAAAsjExD7465z/IQN/GQN/SPwAAAD/rAwAAAAAAAAEcBQAAygAAALIxMQ++Ouc/yEDfxkDf0j8AAAA/6wMAAAAAAAABHQUAAMoAAACyMTEPvjrnP8hA38ZA39I/AAAAP+sDAAAAAAAAAR4FAADKAAAAsjExD7465z/IQN/GQN/SPwAAAD/7AwAAAAAAAAEfBQAAygAAALIxMQ++Ouc/yEDfxkDf0j8AAAA/+wMAAAAAAAABIAUAAMoAAACJQ8mr1SLnPwB6WVHPrtI/AAAAP1kEAAAAAAAAASEFAADKAAAASrTagv0Y5z+YlpaWlpbSPwAAAD9oBAAAAAAAAAEiBQAAygAAAGBVYUjtCuc/wN3lZ4iQ0j8AAAA/aAQAAAAAAAABIwUAAMoAAABSdyDfnPHmP+QkNTl6itI/AAAAP4gEAAAAAAAAASQFAADKAAAAJ4m4e7TZ5j/A3eVniJDSPwAAAD+IBAAAAAAAAAElBQAAygAAAMh6AiScxOY/cE9HxaSc0j8AAAA/iAQAAAAAAAABJgUAAMoAAABLXCXS67DmP0gI+POyotI/AAAAP6cEAAAAAAAAAScFAADKAAAAlx36iwug5j/YMgqA3bTSPwAAAD+nBAAAAAAAAAEoBQAAygAAAKy+gFH7keY/FM99aSTT0j8AAAA/pwQAAAAAAAABKQUAAMoAAADBXwcX64PmP1Rr8VJr8dI/AAAAP8YEAAAAAAAAASoFAADKAAAAnuA/6Kp45j9swBVrwBXTPwAAAD/GBAAAAAAAAAErBQAAygAAALSBxq2aauY/hBU6gxU60z8AAAA/xgQAAAAAAAABLAUAAMoAAAA90omQkmPmPyiVcCeVcNM/AAAAP9YEAAAAAAAAAS0FAADKAAAArBImefJd5j8Yo0Vu+JrTPwAAAD/WBAAAAAAAAAEuBQAAygAAAABDm2e6WeY/oM1X+iKt0z8AAAA/9QQAAAAAAAABLwUAAMoAAABScxBWglXmP3yGCCkxs9M/AAAAP/UEAAAAAAAAATAFAADKAAAAboM3UBpU5j8w+GmGTb/TPwAAAD8FBQAAAAAAAAExBQAAygAAAG6DN1AaVOY/MPhphk2/0z8AAAA/BQUAAAAAAAABMgUAAMoAAABugzdQGlTmPzD4aYZNv9M/AAAAPwUFAAAAAAAAATMFAADKAAAAboM3UBpU5j8w+GmGTb/TPwAAAD8UBQAAAAAAAAE0BQAAygAAAG6DN1AaVOY/MPhphk2/0z8AAAA/FAUAAAAAAAABNQUAAMoAAABugzdQGlTmPzD4aYZNv9M/AAAAPxQFAAAAAAAAATYFAADKAAAA8hC11nJ05j/Qo9gl+S3TPwAAAD9DBQAAAAAAAAE3BQAAygAAABSQfAWzf+Y/BN1SsIf90j8AAAA/QwUAAAAAAAABOAUAAMoAAABSH2sui4nmPzwWzToWzdI/AAAAP1MFAAAAAAAAATkFAADKAAAAdZ4yXcuU5j9wT0fFpJzSPwAAAD9TBQAAAAAAAAE6BQAAygAAAJcd+osLoOY/DGyECmyE0j8AAAA/YgUAAAAAAAABOwUAAMoAAAC5nMG6S6vmP6iIwU8zbNI/AAAAP2IFAAAAAAAAATwFAADKAAAA2xuJ6Yu25j9Epf6U+lPSPwAAAD+CBQAAAAAAAAE9BQAAygAAABqrdxJkwOY/tHrsCNBB0j8AAAA/ggUAAAAAAAABPgUAAMoAAAA9Kj9BpMvmP3jeeB+JI9I/AAAAP4IFAAAAAAAAAT8FAADKAAAAfLktanzV5j+cJcjweh3SPwAAAD+hBQAAAAAAAAFABQAAygAAAIEozp4k4uY/xGwXwmwX0j8AAAA/oQUAAAAAAAABQQUAAMoAAADAt7zH/OvmP8RsF8JsF9I/AAAAP6EFAAAAAAAAAUIFAADKAAAA4zaE9jz35j8sUNp8pS/SPwAAAD/ABQAAAAAAAAFDBQAAygAAAOulJCvlA+c/UJcpTpcp0j8AAAA/wAUAAAAAAAABRAUAAMoAAABgVWFI7QrnP4wznTfeR9I/AAAAP8AFAAAAAAAAAUUFAADKAAAA1QSeZfUR5z8cXq/DCFrSPwAAAD/QBQAAAAAAAAFGBQAAygAAAJ3kT3HFFOc/gEFyfkFy0j8AAAA/0AUAAAAAAAABRwUAAMoAAABmxAF9lRfnPyDBqCLBqNI/AAAAP+8FAAAAAAAAAUgFAADKAAAAL6SziGUa5z+g+Y/1TuXSPwAAAD/vBQAAAAAAAAFJBQAAygAAAN1zPpqdHuc/0KPYJfkt0z8AAAA/7wUAAAAAAAABSgUAAMoAAACJQ8mr1SLnPwBOIVajdtM/AAAAPw4GAAAAAAAAAUsFAADKAAAAGgMtw3Uo5z8w+GmGTb/TPwAAAD8OBgAAAAAAAAFMBQAAygAAAHSiQublMOc/iOkBiOkB1D8AAAA/DgYAAAAAAAABTQUAAMoAAADOQVgJVjnnPxx3DXPMYtQ/AAAAPy0GAAAAAAAAAU4FAADKAAAAKOFtLMZB5z8Ak7cAk7fUPwAAAD8tBgAAAAAAAAFPBQAAygAAAAzRRjIuQ+c/MD0AMT0A1T8AAAA/LQYAAAAAAAABUAUAAMoAAAA7gvTxtTPnP2DnSGHnSNU/AAAAPzEGAAAAAAAAAVEFAADKAAAAO4L08bUz5z9g50hh50jVPwAAAD8xBgAAAAAAAAFSBQAAygAAADuC9PG1M+c/YOdIYedI1T8AAAA/UAYAAAAAAAABUwUAAMoAAAA7gvTxtTPnP2DnSGHnSNU/AAAAP1AGAAAAAAAAAVQFAADKAAAAZTnxiDPG4j/4I3FEecbJPwAAAD8AAAAAAAAAAAFVBQAAygAAABMJfJpryuI/aOuJceuJyT8AAAA/HwAAAAAAAAABVgUAAMoAAAATCXyaa8riP2jriXHrick/AAAAPx8AAAAAAAAAAVcFAADKAAAAEwl8mmvK4j9o64lx64nJPwAAAD8fAAAAAAAAAAFYBQAAygAAABMJfJpryuI/aOuJceuJyT8AAAA/PgAAAAAAAAABWQUAAMoAAAATCXyaa8riP2jriXHrick/AAAAPz4AAAAAAAAAAVoFAADKAAAAosjfsQvQ4j+YfHTy0cnHPwAAAD8+AAAAAAAAAAFbBQAAygAAAIi4uLdz0eI/WH0HqtJcxz8AAAA/XgAAAAAAAAABXAUAAMoAAABQmGrDQ9TiP8Dv+77v+8Y/AAAAP14AAAAAAAAAAV0FAADKAAAAxUen4Evb4j948I528I7GPwAAAD9eAAAAAAAAAAFeBQAAygAAADr34/1T4uI/OPEhLvEhxj8AAAA/fQAAAAAAAAABXwUAAMoAAAB5htImLOziPxgrL3CAhMU/AAAAP30AAAAAAAAAAWAFAADKAAAAnAWaVWz34j8IZTyyD+fEPwAAAD99AAAAAAAAAAFhBQAAygAAAPakr3jc/+I/WIIMr9dhxD8AAAA/jAAAAAAAAAABYgUAAMoAAABQRMWbTAjjPxCDn2bY9MM/AAAAP4wAAAAAAAAAAWMFAADKAAAAxfMBuVQP4z/IgzIe2YfDPwAAAD+sAAAAAAAAAAFkBQAAygAAAFazZdD0FOM/aC+hvYT2wj8AAAA/rAAAAAAAAAABZQUAAMoAAACxUnvzZB3jPwjbD10wZcI/AAAAP6wAAAAAAAAAAWYFAADKAAAAC/KQFtUl4z8QakG3FOzBPwAAAD/LAAAAAAAAAAFnBQAAygAAACxxWEUVMeM/CPlyEflywT8AAAA/ywAAAAAAAAABaAUAAMoAAABP8B90VTzjP7Ck4bCk4cA/AAAAP8sAAAAAAAAAAWkFAADKAAAAc2/nopVH4z8AwrGtbFzAPwAAAD/bAAAAAAAAAAFqBQAAygAAAF3OYN2lVeM/EKLGD6LGvz8AAAA/2wAAAAAAAAABawUAAMoAAAAtHbMdHmXjP7DcZgkyvL4/AAAAP/oAAAAAAAAAAWwFAADKAAAA/GsFXpZ04z8g3ox4M+K9PwAAAD/6AAAAAAAAAAFtBQAAygAAAMu6V54OhOM/8MJ1om0gvT8AAAA/CQEAAAAAAAABbgUAAMoAAAC3GdHYHpLjP5Bu5EEZj7w/AAAAPwkBAAAAAAAAAW8FAADKAAAAonhKEy+g4z/ANpAmjOW7PwAAAD8ZAQAAAAAAAAFwBQAAygAAADqnTl93suM/EP87C/87uz8AAAA/GQEAAAAAAAABcQUAAMoAAADR1VKrv8TjP9DjJDU5ero/AAAAPzgBAAAAAAAAAXIFAADKAAAAM+QIA9jZ4z9Q5UqkOqC5PwAAAD84AQAAAAAAAAFzBQAAygAAAMsSDU8g7OM/wOZwEzzGuD8AAAA/OAEAAAAAAAABdAUAAMoAAADRga2DyPjjPyDoloI97Lc/AAAAP1gBAAAAAAAAAXUFAADKAAAA2fBNuHAF5D9gsEJnsEK3PwAAAD9YAQAAAAAAAAF2BQAAygAAAOBf7uwYEuQ/QJUrkeqAtj8AAAA/WAEAAAAAAAABdwUAAMoAAAAC37UbWR3kP3Bd13Vd17U/AAAAP3cBAAAAAAAAAXgFAADKAAAACk5WUAEq5D+wJYNa0C21PwAAAD93AQAAAAAAAAF5BQAAygAAACvNHX9BNeQ/4O0uP0OEtD8AAAA/dwEAAAAAAAABegUAAMoAAADfC0nFIUbkP7DSF2l9wrM/AAAAP4YBAAAAAAAAAXsFAADKAAAAlEp0CwJX5D9gfoYIKTGzPwAAAD+GAQAAAAAAAAF8BQAAygAAAEiJn1HiZ+Q/ACr1p9Sfsj8AAAA/pgEAAAAAAAABfQUAAMoAAACMhy6vYn7kP3Cc6bzxPrI/AAAAP6YBAAAAAAAAAX4FAADKAAAA7pXkBnuT5D8QSFhcna2xPwAAAD+1AQAAAAAAAAF/BQAAygAAAIXE6FLDpeQ/MIHS5it9sT8AAAA/tQEAAAAAAAABgAUAAMoAAAAd8+yeC7jkP0AQBEEQBLE/AAAAP8UBAAAAAAAAAYEFAADKAAAA0TEY5evI5D9wSX7LntOwPwAAAD/FAQAAAAAAAAGCBQAAygAAAKCAaiVk2OQ/EGa7EGa7sD8AAAA/1QEAAAAAAAABgwUAAMoAAAA4r25xrOrkPxD17GpKQrA/AAAAP9UBAAAAAAAAAYQFAADKAAAACP7AsST65D/AlUh1QPOvPwAAAD/0AQAAAAAAAAGFBQAAygAAAKAsxf1sDOU/oHoxn3oxrz8AAAA/9AEAAAAAAAABhgUAAMoAAABwexc+5RvlP6B6MZ96Ma8/AAAAPwMCAAAAAAAAAYcFAADKAAAAI7pChMUs5T8A7SW0l9CuPwAAAD8DAgAAAAAAAAGIBQAAygAAAKDYH9Z1QOU/QCagPiagrj8AAAA/EwIAAAAAAAABiQUAAMoAAADJxoc5XljlP6CYlFNDP64/AAAAPxMCAAAAAAAAAYoFAADKAAAADsUWl95u5T/AtvcHDE2tPwAAAD8yAgAAAAAAAAGLBQAAygAAAB2jVwAviOU/ICnsHCnsrD8AAAA/MgIAAAAAAAABjAUAAMoAAAC00VtMd5rlP2BiZqe3u6w/AAAAPzICAAAAAAAAAY0FAADKAAAAaBCHkler5T/gDdVGYyqsPwAAAD9CAgAAAAAAAAGOBQAAygAAABxPstg3vOU/IEdP0fH5qz8AAAA/QgIAAAAAAAABjwUAAMoAAADrnQQZsMvlP4C5Q+YOmas/AAAAP2ECAAAAAAAAAZAFAADKAAAA1/x9U8DZ5T+AuUPmDpmrPwAAAD9hAgAAAAAAAAGRBQAAygAAAFQbW6Vw7eU/QIDJW4DJqz8AAAA/cQIAAAAAAAABkgUAAMoAAAAIWobrUP7lP+AN1UZjKqw/AAAAP3ECAAAAAAAAAZMFAADKAAAAupixMTEP5j9gYmant7usPwAAAD+AAgAAAAAAAAGUBQAAygAAAFTHtX15IeY/APBxkpocrT8AAAA/gAIAAAAAAAABlQUAAMoAAACYxUTb+TfmP+DRDt7RDq4/AAAAP6ACAAAAAAAAAZYFAADKAAAA3cPTOHpO5j8A7SW0l9CuPwAAAD+gAgAAAAAAAAGXBQAAygAAAKwSJnnyXeY/YEG3FOxhrz8AAAA/oAIAAAAAAAABmAUAAMoAAACXcZ+zAmzmP8CVSHVA868/AAAAP78CAAAAAAAAAZkFAADKAAAAnuA/6Kp45j+A2K8lg1qwPwAAAD+/AgAAAAAAAAGaBQAAygAAAMFfBxfrg+Y/sIL4VS2jsD8AAAA/vwIAAAAAAAABmwUAAMoAAADHzqdLk5DmP6DzxvtIHLE/AAAAP94CAAAAAAAAAZwFAADKAAAAzz1IgDud5j8w8qCMR/axPwAAAD/eAgAAAAAAAAGdBQAAygAAAAzNNqkTp+Y/0PB6HUbQsj8AAAA/3gIAAAAAAAABngUAAMoAAABmbEzMg6/mP1DvVK5EqrM/AAAAP+4CAAAAAAAAAZ8FAADKAAAAwAti7/O35j+ACmyECmy0PwAAAD/uAgAAAAAAAAGgBQAAygAAABqrdxJkwOY/4M/Linp2tT8AAAA/DQMAAAAAAAABoQUAAMoAAAB1So011MjmP9AiN3zN4bY/AAAAPw0DAAAAAAAAAaIFAADKAAAAfLktanzV5j8gWWUoWWW4PwAAAD8dAwAAAAAAAAGjBQAAygAAAJ449Zi84OY/UFYZSlYZuj8AAAA/HQMAAAAAAAABpAUAAMoAAADbx+PBlOrmP6CMR/bhnLs/AAAAPywDAAAAAAAAAaUFAADKAAAAUncg35zx5j8AUqf8Uae8PwAAAD8sAwAAAAAAAAGmBQAAygAAAHP25w3d/OY/wIn7F99QvT8AAAA/PAMAAAAAAAABpwUAAMoAAAAhxnIfFQHnP1CI1ajdKr4/AAAAPzwDAAAAAAAAAagFAADKAAAAsoXWNrUG5z+w3GYJMry+PwAAAD9bAwAAAAAAAAGpBQAAygAAAJd1rzwdCOc/gKPsfqPsvj8AAAA/WwMAAAAAAAABqgUAAMoAAABgVWFI7QrnP4Cj7H6j7L4/AAAAP2sDAAAAAAAAAasFAADKAAAA66UkK+UD5z8w/O8s/O+8PwAAAD9rAwAAAAAAAAGsBQAAygAAAOulJCvlA+c/MPzvLPzvvD8AAAA/egMAAAAAAAABrQUAAMoAAADrpSQr5QPnPzD87yz877w/AAAAP3oDAAAAAAAAAa4FAADKAAAA66UkK+UD5z8w/O8s/O+8PwAAAD+aAwAAAAAAAAGvBQAAygAAAIEozp4k4uY/QKF47ksjqT8AAAA/AAAAAAAAAAABsAUAAMoAAACBKM6eJOLmP0CheO5LI6k/AAAAPx8AAAAAAAAAAbEFAADKAAAAgSjOniTi5j9AoXjuSyOpPwAAAD8fAAAAAAAAAAGyBQAAygAAAIEozp4k4uY/QKF47ksjqT8AAAA/HwAAAAAAAAABswUAAMoAAACBKM6eJOLmP0CheO5LI6k/AAAAPx8AAAAAAAAAAbQFAADKAAAAgSjOniTi5j9AoXjuSyOpPwAAAD8+AAAAAAAAAAG1BQAAygAAAIEozp4k4uY/QKF47ksjqT8AAAA/PgAAAAAAAAABtgUAAMoAAACBKM6eJOLmP0CheO5LI6k/AAAAPz4AAAAAAAAAAbcFAADKAAAAGlfS6mz05j/As6spCQGvPwAAAD9eAAAAAAAAAAG4BQAAygAAAHP25w3d/OY/QJ81m/SKsD8AAAA/XgAAAAAAAAABuQUAAMoAAADrpSQr5QPnPzCB0uYrfbE/AAAAP14AAAAAAAAAAboFAADKAAAADCXsWSUP5z8w1D3YfuiyPwAAAD99AAAAAAAAAAG7BQAAygAAAPiDZZQ1Hec/EJh3b+3MtD8AAAA/fQAAAAAAAAABvAUAAMoAAAD+8gXJ3SnnPwBcsQZcsbY/AAAAP40AAAAAAAAAAb0FAADKAAAAO4L08bUz5z/wH+udypW4PwAAAD+NAAAAAAAAAAG+BQAAygAAAM5BWAlWOec/sDncBI8xuj8AAAA/nAAAAAAAAAABvwUAAMoAAABgAbwg9j7nP6CMR/bhnLs/AAAAP5wAAAAAAAAAAcAFAADKAAAAQ/GUJl5A5z+Q37LnNAi9PwAAAD+sAAAAAAAAAAHBBQAAygAAAPDAHziWROc/wGuYYxZDvj8AAAA/rAAAAAAAAAABwgUAAMoAAAAM0UYyLkPnP6BNNa9NNb8/AAAAP8sAAAAAAAAAAcMFAADKAAAAYAG8IPY+5z9whYnK2t6/PwAAAD/LAAAAAAAAAAHEBQAAygAAALIxMQ++Ouc/IKYHIKYHwD8AAAA/ywAAAAAAAAABxQUAAMoAAAA7gvTxtTPnP4iJytreH8A/AAAAP+oAAAAAAAAAAcYFAADKAAAArMKQ2hUu5z+g3u7yM0TAPwAAAD/qAAAAAAAAAAHHBQAAygAAAGwzorE9JOc/sDMTC4lowD8AAAA/6gAAAAAAAAAByAUAAMoAAABKtNqC/RjnPyAX1sXBgMA/AAAAPwoBAAAAAAAAAckFAADKAAAAQ0U6TlUM5z+A+piA+pjAPwAAAD8KAQAAAAAAAAHKBQAAygAAAD3WmRmt/+Y/MGz63RalwD8AAAA/CgEAAAAAAAABywUAAMoAAAAaV9LqbPTmP+DdWzszscA/AAAAPxkBAAAAAAAAAcwFAADKAAAAL/hYsFzm5j8AM4BTiNXAPwAAAD8ZAQAAAAAAAAHNBQAAygAAAPFoaoeE3OY/sKThsKThwD8AAAA/OAEAAAAAAAABzgUAAMoAAADxaGqHhNzmP7Ck4bCk4cA/AAAAPzgBAAAAAAAAAc8FAADKAAAA8Whqh4Tc5j+wpOGwpOHAPwAAAD84AQAAAAAAAAHQBQAAygAAAPFoaoeE3OY/sKThsKThwD8AAAA/SAEAAAAAAAAB0QUAAMoAAACW7q7R1VLjPyBY5skCkcw/AAAAPwAAAAAAAAAAAdIFAADKAAAAyw79xQVQ4z/QyUcnH53MPwAAAD8yAAAAAAAAAAHTBQAAygAAAMsO/cUFUOM/0MlHJx+dzD8AAAA/MgAAAAAAAAAB1AUAAMoAAADLDv3FBVDjP9DJRycfncw/AAAAPzIAAAAAAAAAAdUFAADKAAAAoszvOiZs4z+gAZxCrEbNPwAAAD9CAAAAAAAAAAHWBQAAygAAAI4raXU2euM/aMghuB13zT8AAAA/QgAAAAAAAAAB1wUAAMoAAABderu1ronjP/hVLaMA2M0/AAAAP2EAAAAAAAAAAdgFAADKAAAASNk08L6X4z94jhR2jhTOPwAAAD9hAAAAAAAAAAHZBQAAygAAABcohzA3p+M/KAB206ogzj8AAAA/YQAAAAAAAAAB2gUAAMoAAADodtlwr7bjP5DjOI7jOM4/AAAAP4EAAAAAAAAAAdsFAADKAAAAt8UrsSfG4z/4xvtIHFHOPwAAAD+BAAAAAAAAAAHcBQAAygAAAKIkpes31OM/SFWa6/9Ezj8AAAA/gQAAAAAAAAAB3QUAAMoAAACNgx4mSOLjPygAdtOqIM4/AAAAP6AAAAAAAAAAAd4FAADKAAAAd+KXYFjw4z/IHLMYcgjOPwAAAD+gAAAAAAAAAAHfBQAAygAAAH9ROJUA/eM/YDnwXTnwzT8AAAA/oAAAAAAAAAAB4AUAAMoAAAC+4Ca+2AbkPxirUbtV/M0/AAAAP68AAAAAAAAAAeEFAADKAAAAjS95/lAW5D8Yq1G7VfzNPwAAAD+vAAAAAAAAAAHiBQAAygAAAJSeGTP5IuQ/2HHXMMcszj8AAAA/zwAAAAAAAAAB4wUAAMoAAAC1HeFhOS7kP0hVmuv/RM4/AAAAP88AAAAAAAAAAeQFAADKAAAA2ZyokHk55D/4xvtIHFHOPwAAAD/PAAAAAAAAAAHlBQAAygAAABcsl7lRQ+Q/CBwgYXF1zj8AAAA/7gAAAAAAAAAB5gUAAMoAAABWu4XiKU3kPwgcIGFxdc4/AAAAP+4AAAAAAAAAAecFAADKAAAArlqbBZpV5D+IVAc0/7HOPwAAAD/uAAAAAAAAAAHoBQAAygAAAO7piS5yX+Q/iFQHNP+xzj8AAAA/DQEAAAAAAAAB6QUAAMoAAABIiZ9R4mfkP/A3yu43ys4/AAAAPw0BAAAAAAAAAeoFAADKAAAAhRiOerpx5D/wN8ruN8rOPwAAAD8NAQAAAAAAAAHrBQAAygAAABfY8ZFad+Q/oKkrTFTWzj8AAAA/HQEAAAAAAAAB7AUAAMoAAACol1Wp+nzkPwCN7gaN7s4/AAAAPx0BAAAAAAAAAe0FAADKAAAAVGfgujKB5D8Aje4Gje7OPwAAAD88AQAAAAAAAAHuBQAAygAAAMkWHdg6iOQ/AI3uBo3uzj8AAAA/PAEAAAAAAAAB7wUAAMoAAACT9s7jCovkP6CpK0xU1s4/AAAAPzwBAAAAAAAAAfAFAADKAAAAXNaA79qN5D/wN8ruN8rOPwAAAD9MAQAAAAAAAAHxBQAAygAAAAimCwETkuQ/8DfK7jfKzj8AAAA/WwEAAAAAAAAB8gUAAMoAAAAIpgsBE5LkP4hUBzT/sc4/AAAAP1sBAAAAAAAAAfMFAADKAAAA7pXkBnuT5D/Y4qXW4qXOPwAAAD9bAQAAAAAAAAH0BQAAygAAANGFvQzjlOQ/wI2Bvo2Bzj8AAAA/awEAAAAAAAAB9QUAAMoAAADuleQGe5PkP6g4XaY4Xc4/AAAAP3sBAAAAAAAAAfYFAADKAAAAQMZZ9UKP5D/YcdcwxyzOPwAAAD97AQAAAAAAAAH3BQAAygAAAJP2zuMKi+Q/sMeOAB3kzT8AAAA/mgEAAAAAAAAB+AUAAMoAAAA5V7nAmoLkP5hyaujHv80/AAAAP5oBAAAAAAAAAfkFAADKAAAAF9jxkVp35D+AHUbQcpvNPwAAAD+pAQAAAAAAAAH6BQAAygAAAGOZxkt6ZuQ/OB7Zh3MuzT8AAAA/qQEAAAAAAAAB+wUAAMoAAACUSnQLAlfkP5iQzZyQzcw/AAAAP8kBAAAAAAAAAfwFAADKAAAA3wtJxSFG5D/orZ2ZWEjMPwAAAD/JAQAAAAAAAAH9BQAAygAAANmcqJB5OeQ/qK4wUVnbyz8AAAA/yQEAAAAAAAAB/gUAAMoAAADuPS9WaSvkPxAhJWZ2ess/AAAAP+gBAAAAAAAAAf8FAADKAAAA5s6OIcEe5D/QIbgddw3LPwAAAD/oAQAAAAAAAAEABgAAygAAAMNPx/KAE+Q/MJSsMpSsyj8AAAA/6AEAAAAAAAABAQYAAMoAAACFwNjJqAnkP7hbxV8GcMo/AAAAPwcCAAAAAAAAAQIGAADKAAAA9AB1sggE5D9YeAKlzVfKPwAAAD8HAgAAAAAAAAEDBgAAygAAABERnKygAuQ/WHgCpc1Xyj8AAAA/BwIAAAAAAAABBAYAAMoAAABGMeqg0P/jP1h4AqXNV8o/AAAAPxcCAAAAAAAAAQUGAADKAAAAZEERm2j+4z9YeAKlzVfKPwAAAD8XAgAAAAAAAAEGBgAAygAAAGRBEZto/uM/WHgCpc1Xyj8AAAA/JgIAAAAAAAABBwYAAMoAAABkQRGbaP7jP1h4AqXNV8o/AAAAPzUCAAAAAAAAAQgGAADKAAAAZEERm2j+4z9YeAKlzVfKPwAAAD81AgAAAAAAAAEJBgAAygAAAGRBEZto/uM/WHgCpc1Xyj8AAAA/NQIAAAAAAAABCgYAAMoAAABkQRGbaP7jP1h4AqXNV8o/AAAAP0UCAAAAAAAAAQsGAADKAAAAZEERm2j+4z9YeAKlzVfKPwAAAD9FAgAAAAAAAAEMBgAAygAAAI0vef5QFuQ/kOg9k+g9yz8AAAA/dAIAAAAAAAABDQYAAMoAAAAC37UbWR3kP3gE6CCvkss/AAAAP3QCAAAAAAAAAQ4GAADKAAAAQG6kRDEn5D/4PM/zPM/LPwAAAD90AgAAAAAAAAEPBgAAygAAAH/9km0JMeQ/cHW2xsoLzD8AAAA/gwIAAAAAAAABEAYAAMoAAABpXAyoGT/kP2jmhGzmhMw/AAAAP4MCAAAAAAAAAREGAADKAAAAccus3MFL5D8QybRvHgrNPwAAAD+iAgAAAAAAAAESBgAAygAAAFsqJhfSWeQ/aMghuB13zT8AAAA/ogIAAAAAAAABEwYAAMoAAABIiZ9R4mfkP/hVLaMA2M0/AAAAP7ICAAAAAAAAARQGAADKAAAAhRiOerpx5D94jhR2jhTOPwAAAD+yAgAAAAAAAAEVBgAAygAAAMSnfKOSe+Q/+Mb7SBxRzj8AAAA/wgIAAAAAAAABFgYAAMoAAABxdwe1yn/kPwgcIGFxdc4/AAAAP8ICAAAAAAAAARcGAADKAAAAOVe5wJqC5D9w/+Ibqo3OPwAAAD/hAgAAAAAAAAEYBgAAygAAADlXucCaguQ/iFQHNP+xzj8AAAA/4QIAAAAAAAABGQYAAMoAAAA5V7nAmoLkP0DGaJEbvs4/AAAAP+ECAAAAAAAAARoGAADKAAAAOVe5wJqC5D+gqStMVNbOPwAAAD/xAgAAAAAAAAEbBgAAygAAADlXucCaguQ/oKkrTFTWzj8AAAA/8QIAAAAAAAABHAYAAMoAAAA5V7nAmoLkP6CpK0xU1s4/AAAAPwADAAAAAAAAAR0GAADKAAAAEGlRXbJq5D/oqJiUU0PPPwAAAD8QAwAAAAAAAAEeBgAAygAAAH2p7UUSZeQ/aOF/Z+F/zz8AAAA/EAMAAAAAAAABHwYAAMoAAADu6Ykucl/kP0j9KfWn1M8/AAAAPy8DAAAAAAAAASAGAADKAAAAdzpNEWpY5D9sxRpwxRrQPwAAAD8vAwAAAAAAAAEhBgAAygAAADmrXuiRTuQ/pG9joG9j0D8AAAA/LwMAAAAAAAABIgYAAMoAAAD8G3C/uUTkP2BEvlxEvtA/AAAAP04DAAAAAAAAASMGAADKAAAAonxanEk85D/Minp2NSXRPwAAAD9OAwAAAAAAAAEkBgAAygAAAJoNumehL+Q/yPtIHFGe0T8AAAA/TgMAAAAAAAABJQYAAMoAAABcfss+ySXkPwz7tWRQC9I/AAAAP24DAAAAAAAAASYGAADKAAAAy75nJykg5D8cXq/DCFrSPwAAAD9uAwAAAAAAAAEnBgAAygAAAB3v3BXxG+Q/mJaWlpaW0j8AAAA/bgMAAAAAAAABKAYAAMoAAACwrkAtkSHkP5iWlpaWltI/AAAAP30DAAAAAAAAASkGAADKAAAAsK5ALZEh5D+YlpaWlpbSPwAAAD99AwAAAAAAAAEqBgAAygAAALCuQC2RIeQ/mJaWlpaW0j8AAAA/nAMAAAAAAAABKwYAAMoAAACwrkAtkSHkP5iWlpaWltI/AAAAP5wDAAAAAAAAASwGAADKAAAAI7pChMUs5T+gJAT8eVnJPwAAAD8AAAAAAAAAAAEtBgAAygAAACO6QoTFLOU/oCQE/HlZyT8AAAA/HwAAAAAAAAABLgYAAMoAAAAjukKExSzlP6AkBPx5Wck/AAAAPx8AAAAAAAAAAS8GAADKAAAAI7pChMUs5T+gJAT8eVnJPwAAAD8vAAAAAAAAAAEwBgAAygAAACO6QoTFLOU/oCQE/HlZyT8AAAA/LwAAAAAAAAABMQYAAMoAAAAjukKExSzlP6AkBPx5Wck/AAAAPz4AAAAAAAAAATIGAADKAAAAI7pChMUs5T+gJAT8eVnJPwAAAD8+AAAAAAAAAAEzBgAAygAAACO6QoTFLOU/oCQE/HlZyT8AAAA/PgAAAAAAAAABNAYAAMoAAAAjukKExSzlP6AkBPx5Wck/AAAAPz4AAAAAAAAAATUGAADKAAAAabjR4UVD5T+IsXwvXCfKPwAAAD9eAAAAAAAAAAE2BgAAygAAAFQXSxxWUeU/iLF8L1wnyj8AAAA/fQAAAAAAAAABNwYAAMoAAAAIVnZiNmLlP+iUP+qUP8o/AAAAP30AAAAAAAAAATgGAADKAAAAu5ShqBZz5T8I6mMC6mPKPwAAAD99AAAAAAAAAAE5BgAAygAAAB2jVwAviOU/aM0mvSJ8yj8AAAA/jQAAAAAAAAABOgYAAMoAAACZwTRS35vlP9Cw6XdblMo/AAAAP40AAAAAAAAAATsGAADKAAAA3b/Dr1+y5T/QsOl3W5TKPwAAAD+sAAAAAAAAAAE8BgAAygAAAD/OeQd4x+U/0LDpd1uUyj8AAAA/uwAAAAAAAAABPQYAAMoAAADyDKVNWNjlP1h4AqXNV8o/AAAAP7sAAAAAAAAAAT4GAADKAAAAizupmaDq5T+gBqFHsUvKPwAAAD+7AAAAAAAAAAE/BgAAygAAAD561N+A++U/iLF8L1wnyj8AAAA/ywAAAAAAAAABQAYAAMoAAAC6mLExMQ/mP7jq9rnq9sk/AAAAP8sAAAAAAAAAAUEGAADKAAAAbtfcdxEg5j+oldKhldLJPwAAAD/qAAAAAAAAAAFCBgAAygAAAD0mL7iJL+Y/4M5MLCSiyT8AAAA/6gAAAAAAAAABQwYAAMoAAACy1WvVkTbmP0CyD+dcusk/AAAAP+oAAAAAAAAAAUQGAADKAAAAukQMCjpD5j+oldKhldLJPwAAAD8KAQAAAAAAAAFFBgAAygAAAPjT+jISTeY/uOr2uer2yT8AAAA/CgEAAAAAAAABRgYAAMoAAAAcU8JhUljmP6AGoUexS8o/AAAAPwoBAAAAAAAAAUcGAADKAAAAWuKwiipi5j9ozSa9InzKPwAAAD8pAQAAAAAAAAFIBgAAygAAAM+R7acyaeY/0LDpd1uUyj8AAAA/KQEAAAAAAAABSQYAAMoAAABEQSrFOnDmP+gFDpCwuMo/AAAAPykBAAAAAAAAAUoGAADKAAAAnuA/6Kp45j8AWzKoBd3KPwAAAD84AQAAAAAAAAFLBgAAygAAABSQfAWzf+Y/ELBWwFoByz8AAAA/OAEAAAAAAAABTAYAAMoAAABtL5IoI4jmP9AhuB13Dcs/AAAAP1gBAAAAAAAAAU0GAADKAAAA497ORSuP5j/QIbgddw3LPwAAAD9YAQAAAAAAAAFOBgAAygAAAAZelnRrmuY/SFqf8ARKyz8AAAA/WAEAAAAAAAABTwYAAMoAAABE7YSdQ6TmP6g9Yqs9Yss/AAAAP3cBAAAAAAAAAVAGAADKAAAAnoyawLOs5j9gr8MIWm7LPwAAAD93AQAAAAAAAAFRBgAAygAAANsbiemLtuY/YK/DCFpuyz8AAAA/dwEAAAAAAAABUgYAAMoAAAA1u54M/L7mP5DoPZPoPcs/AAAAP5YBAAAAAAAAAVMGAADKAAAAyHoCJJzE5j+Q6D2T6D3LPwAAAD+WAQAAAAAAAAFUBgAAygAAAKxq2ykExuY/qD1iqz1iyz8AAAA/lgEAAAAAAAABVQYAAMoAAACPWrQvbMfmP/jLAE4hVss/AAAAP6YBAAAAAAAAAVYGAADKAAAAj1q0L2zH5j9gr8MIWm7LPwAAAD+mAQAAAAAAAAFXBgAAygAAAI9atC9sx+Y/YK/DCFpuyz8AAAA/pgEAAAAAAAABWAYAAMoAAACPWrQvbMfmP2Cvwwhabss/AAAAP6YBAAAAAAAAAVkGAADKAAAAj1q0L2zH5j9gr8MIWm7LPwAAAD/FAQAAAAAAAAFaBgAAygAAAI9atC9sx+Y/YK/DCFpuyz8AAAA/xQEAAAAAAAABWwYAAMoAAACPWrQvbMfmP2Cvwwhabss/AAAAP8UBAAAAAAAAAVwGAADKAAAAj1q0L2zH5j9gr8MIWm7LPwAAAD/FAQAAAAAAAAFdBgAAygAAAPG8D697qOY/gCJL1Xegyj8AAAA/BAIAAAAAAAABXgYAAMoAAAC0LSGGo57mP6AGoUexS8o/AAAAPwQCAAAAAAAAAV8GAADKAAAAIW69bgOZ5j9YBzT/sd7JPwAAAD8EAgAAAAAAAAFgBgAAygAAAADv9T/DjeY/oCQE/HlZyT8AAAA/IwIAAAAAAAABYQYAAMoAAACmT+AcU4XmPxCX+BCX+Mg/AAAAPyMCAAAAAAAAAWIGAADKAAAAaMDx83p75j+ACe0ltJfIPwAAAD8jAgAAAAAAAAFjBgAAygAAAERBKsU6cOY/yCa9InwSyD8AAAA/MgIAAAAAAAABZAYAAMoAAAA90omQkmPmP1Du1U/u1cc/AAAAPzICAAAAAAAAAWUGAADKAAAAAEObZ7pZ5j8I72gH72jHPwAAAD9SAgAAAAAAAAFmBgAAygAAAMKzrD7iT+Y/KNO+eSgUxz8AAAA/UgIAAAAAAAABZwYAAMoAAABoFJcbckfmPxB+mmHT78Y/AAAAP1ICAAAAAAAAAWgGAADKAAAAukQMCjpD5j/wKHZJfsvGPwAAAD9xAgAAAAAAAAFpBgAAygAAACmFqPKZPeY/kEWzjkWzxj8AAAA/cQIAAAAAAAABagYAAMoAAABFlc/sMTzmP/Aodkl+y8Y/AAAAP3ECAAAAAAAAAWsGAADKAAAAfbUd4WE55j8Qfpph0+/GPwAAAD+BAgAAAAAAAAFsBgAAygAAAH21HeFhOeY/cGFdHAwIxz8AAAA/kAIAAAAAAAABbQYAAMoAAAB9tR3hYTnmP9hEINdEIMc/AAAAP5ACAAAAAAAAAW4GAADKAAAAfbUd4WE55j/YRCDXRCDHPwAAAD+QAgAAAAAAAAFvBgAAygAAAH21HeFhOeY/2EQg10Qgxz8AAAA/oAIAAAAAAAABcAYAAMoAAAB9tR3hYTnmP9hEINdEIMc/AAAAP6ACAAAAAAAAAXEGAADKAAAA4zJ0bSJb5j/IJr0ifBLIPwAAAD+/AgAAAAAAAAFyBgAAygAAALSBxq2aauY/mO1CmO1CyD8AAAA/vwIAAAAAAAABcwYAAMoAAADVAI7c2nXmP7BCZ7BCZ8g/AAAAP94CAAAAAAAAAXQGAADKAAAApk/gHFOF5j+QXhE+CbzIPwAAAD/eAgAAAAAAAAF1BgAAygAAAHWeMl3LlOY/2F1+hggpyT8AAAA/3gIAAAAAAAABdgYAAMoAAAAp3V2jq6XmP7h5KBTPfck/AAAAP/4CAAAAAAAAAXcGAADKAAAAMUz+11Oy5j+QQK6JQK7JPwAAAD/+AgAAAAAAAAF4BgAAygAAAInrE/vDuuY/CHmVXM7qyT8AAAA//gIAAAAAAAABeQYAAMoAAAAAm1AYzMHmP4ixfC9cJ8o/AAAAPw0DAAAAAAAAAXoGAADKAAAAAJtQGMzB5j+gBqFHsUvKPwAAAD8NAwAAAAAAAAF7BgAAygAAAOOKKR40w+Y/COpjAupjyj8AAAA/OQMAAAAAAAABfAYAAMoAAADjiikeNMPmP2jNJr0ifMo/AAAAPzkDAAAAAAAAAX0GAADKAAAA44opHjTD5j8wlKwylKzKPwAAAD85AwAAAAAAAAF+BgAAygAAABQ81927s+Y/UOnQSunQyj8AAAA/SQMAAAAAAAABfwYAAMoAAAC5nMG6S6vmP4CTGXuTGcs/AAAAP1kDAAAAAAAAAYAGAADKAAAAew3TkXOh5j9gr8MIWm7LPwAAAD9ZAwAAAAAAAAGBBgAAygAAAFqOC2MzluY/qK4wUVnbyz8AAAA/eAMAAAAAAAABggYAAMoAAABtL5IoI4jmP6Af//Z0VMw/AAAAP3gDAAAAAAAAAYMGAADKAAAA8hC11nJ05j+w5fG05fHMPwAAAD94AwAAAAAAAAGEBgAAygAAAFrisIoqYuY/gB1G0HKbzT8AAAA/lwMAAAAAAAABhQYAAMoAAABugzdQGlTmP5DjOI7jOM4/AAAAP5cDAAAAAAAAAYYGAADKAAAA8mRa/mlA5j+gqStMVNbOPwAAAD+XAwAAAAAAAAGHBgAAygAAAFg2VrIhLuY/oBr68W9Pzz8AAAA/pwMAAAAAAAABiAYAAMoAAADBB1Jm2RvmP3BwscHFBs8/AAAAP6cDAAAAAAAAAYkGAADKAAAAwQdSZtkb5j9wcLHBxQbPPwAAAD/GAwAAAAAAAAGKBgAAygAAAMEHUmbZG+Y/cHCxwcUGzz8AAAA/xgMAAAAAAAABiwYAAMoAAADBB1Jm2RvmP3BwscHFBs8/AAAAP8YDAAAAAAAAAYwGAADKAAAA+nMlcMus5D/QOhbNOhbNPwAAAD8AAAAAAAAAAAGNBgAAygAAAPpzJXDLrOQ/0DoWzToWzT8AAAA/DwAAAAAAAAABjgYAAMoAAAD6cyVwy6zkP9A6Fs06Fs0/AAAAPw8AAAAAAAAAAY8GAADKAAAA+nMlcMus5D/QOhbNOhbNPwAAAD8fAAAAAAAAAAGQBgAAygAAAPpzJXDLrOQ/0DoWzToWzT8AAAA/HwAAAAAAAAABkQYAAMoAAAD6cyVwy6zkP9A6Fs06Fs0/AAAAPy8AAAAAAAAAAZIGAADKAAAAjDOJh2uy5D+oOF2mOF3OPwAAAD8+AAAAAAAAAAGTBgAAygAAADkDFJmjtuQ/8DfK7jfKzj8AAAA/PgAAAAAAAAABlAYAAMoAAAAC48Wkc7nkP1CMW0+MW88/AAAAP04AAAAAAAAAAZUGAADKAAAAkqIpvBO/5D+UDGpBtxTQPwAAAD9OAAAAAAAAAAGWBgAAygAAAEBytM1Lw+Q/cDbpFeGT0D8AAAA/bQAAAAAAAAABlwYAAMoAAACaEcrwu8vkPxwZGRkZGdE/AAAAP20AAAAAAAAAAZgGAADKAAAAD8EGDsTS5D/sQpjtQpjRPwAAAD99AAAAAAAAAAGZBgAAygAAAE5Q9Tac3OQ/XIlUBzT/0T8AAAA/fQAAAAAAAAABmgYAAMoAAADD/zFUpOPkP4BBcn5BctI/AAAAP4wAAAAAAAAAAZsGAADKAAAA5X75guTu5D/why6YMtnSPwAAAD+MAAAAAAAAAAGcBgAAygAAAEAeD6ZU9+Q/TNy/+IZq0z8AAAA/rAAAAAAAAAABnQYAAMoAAAB9rf3OLAHlPwC/7/u+79M/AAAAP6wAAAAAAAAAAZ4GAADKAAAAaQx3CT0P5T9cE4FcE4HUPwAAAD+sAAAAAAAAAAGfBgAAygAAAIuLPjh9GuU/fMue0yD01D8AAAA/uwAAAAAAAAABoAYAAMoAAACuCgZnvSXlP2DnSGHnSNU/AAAAP7sAAAAAAAAAAaEGAADKAAAACKobii0u5T/ULQV72K/VPwAAAD/bAAAAAAAAAAGiBgAAygAAALzoRtANP+U/zJ7TIPQo1j8AAAA/2wAAAAAAAAABowYAAMoAAAA5ByQivlLlPzzljzrlj9Y/AAAAP9sAAAAAAAAAAaQGAADKAAAAmBXaedZn5T/QcpslyPDWPwAAAD/6AAAAAAAAAAGlBgAAygAAAExUBcC2eOU/HHIIbsdd1z8AAAA/+gAAAAAAAAABpgYAAMoAAACsYrsXz43lP7D/E1mqvtc/AAAAP/oAAAAAAAAAAacGAADKAAAA11Aje7el5T9EjR9EjR/YPwAAAD8ZAQAAAAAAAAGoBgAAygAAAKwOFvDXweU/ZEU9u5qS2D8AAAA/GQEAAAAAAAABqQYAAMoAAACDzAhl+N3lP6xEqgOa/9g/AAAAPxkBAAAAAAAAAaoGAADKAAAAdZoi1LD45T9sGQXAblrZPwAAAD84AQAAAAAAAAGrBgAAygAAAGdoPENpE+Y/tBhyCG7H2T8AAAA/OAEAAAAAAAABrAYAAMoAAACRVqSmUSvmP9TQj397Oto/AAAAPzgBAAAAAAAAAa0GAADKAAAAaBSXG3JH5j+Qpeo7UJXaPwAAAD9IAQAAAAAAAAGuBgAAygAAALSBxq2aauY/oAjkmgjk2j8AAAA/SAEAAAAAAAABrwYAAMoAAAA3D0Q084rmP6hr3fnAMts/AAAAP2cBAAAAAAAAAbAGAADKAAAAnoyawLOs5j+sztZYeYHbPwAAAD9nAQAAAAAAAAGxBgAAygAAAFg6Zjs8yuY/BMBuWhXE2z8AAAA/ZwEAAAAAAAABsgYAAMoAAAAU6DG2xOfmPzhqt4q/DNw/AAAAP4YBAAAAAAAAAbMGAADKAAAAzZX9ME0F5z+0op5dTUncPwAAAD+GAQAAAAAAAAG0BgAAygAAAFIje7elJec/LNuFMNuF3D8AAAA/hgEAAAAAAAABtQYAAMoAAACDgINPNkrnP2SFzmCFztw/AAAAP6YBAAAAAAAAAbYGAADKAAAAzu2y4V5t5z+4dmZiIRHdPwAAAD+mAQAAAAAAAAG3BgAAygAAAG2LV2JPjOc/0MuKenY13T8AAAA/pgEAAAAAAAABuAYAAMoAAAALKfziP6vnP2D2nAahR90/AAAAP7UBAAAAAAAAAbkGAADKAAAAV5YrdWjO5z9g9pwGoUfdPwAAAD+1AQAAAAAAAAG6BgAAygAAAKMDWweR8ec/xNlfwdlf3T8AAAA/1QEAAAAAAAABuwYAAMoAAADvcIqZuRToP0wEck0Ect0/AAAAP9UBAAAAAAAAAbwGAADKAAAAxy59Dtow6D8AdtOqIH7dPwAAAD/VAQAAAAAAAAG9BgAAygAAALf8ln2SS+g/AHbTqiB+3T8AAAA/9AEAAAAAAAABvgYAAMoAAADh6v7gemPoP5ySEPDnZd0/AAAAP/QBAAAAAAAAAb8GAADKAAAAJ+mNPvt56D+ohDuphDvdPwAAAD/0AQAAAAAAAAHABgAAygAAAI1m5Mq7m+g/uHZmYiER3T8AAAA/EwIAAAAAAAABwQYAAMoAAABJFLBFRLnoP8hokRu+5tw/AAAAPxMCAAAAAAAAAcIGAADKAAAAA8J7wMzW6D9khc5ghc7cPwAAAD8TAgAAAAAAAAHDBgAAygAAABGgvCkd8Og/1Fq81Fq83D8AAAA/MgIAAAAAAAABxAYAAMoAAAADbtaY1QrpP0wwqkgwqtw/AAAAPzICAAAAAAAAAcUGAADKAAAALVw+/L0i6T8IlDZf6YvcPwAAAD8yAgAAAAAAAAHGBgAAygAAAB8qWGt2Pek/FIZhGIZh3D8AAAA/UgIAAAAAAAABxwYAAMoAAAAP+HHaLljpPyR4jNEiN9w/AAAAP1ICAAAAAAAAAcgGAADKAAAAH9ayQ39x6T9YsQZcsQbcPwAAAD9SAgAAAAAAAAHJBgAAygAAAGPUQaH/h+k/RFziQ1zi2z8AAAA/YQIAAAAAAAABygYAAMoAAACNwqkE6J/pPwTAbloVxNs/AAAAP2ECAAAAAAAAAcsGAADKAAAA08A4Ymi26T/sakpCwJ/bPwAAAD+AAgAAAAAAAAHMBgAAygAAAE/fFbQYyuk/1BUmKmt72z8AAAA/gAIAAAAAAAABzQYAAMoAAADL/fIFyd3pPzCW74XrRNs/AAAAP4ACAAAAAAAAAc4GAADKAAAAfzweTKnu6T9oz2kQehTbPwAAAD+gAgAAAAAAAAHPBgAAygAAAE2LcIwh/uk/KDP2JjP22j8AAAA/oAIAAAAAAAAB0AYAAMoAAAA56unGMQzqP1hscLHBxdo/AAAAP6ACAAAAAAAAAdEGAADKAAAAJUljAUIa6j9oXptqXpvaPwAAAD+vAgAAAAAAAAHSBgAAygAAAA+o3DtSKOo/xN5kxt5k2j8AAAA/rwIAAAAAAAAB0wYAAMoAAACNxrmNAjzqP+TCujgYENo/AAAAP88CAAAAAAAAAdQGAADKAAAAtbQh8epT6j/cX8HZX8HZPwAAAD/PAgAAAAAAAAHVBgAAygAAAN+iiVTTa+o/1PzHeqdy2T8AAAA/3gIAAAAAAAAB1gYAAMoAAAAjoRiyU4LqP/DgHe3gHdk/AAAAP94CAAAAAAAAAdcGAADKAAAA199D+DOT6j+Y74XrRNvYPwAAAD/uAgAAAAAAAAHYBgAAygAAAG8OSER8peo/jIyMjIyM2D8AAAA/7gIAAAAAAAAB2QYAAMoAAAB3feh4JLLqP8TFBhcbXNg/AAAAPw0DAAAAAAAAAdoGAADKAAAAmfyvp2S96j9EjR9EjR/YPwAAAD8NAwAAAAAAAAHbBgAAygAAANeLntA8x+o/VH9K/Sn11z8AAAA/DQMAAAAAAAAB3AYAAMoAAAD5Cmb/fNLqPzwqJuXU0Nc/AAAAPx0DAAAAAAAAAd0GAADKAAAA52nfOY3g6j90Y6BvY6DXPwAAAD8dAwAAAAAAAAHeBgAAygAAAAfppmjN6+o/NMcshhyC1z8AAAA/PAMAAAAAAAAB3wYAAMoAAAAraG6XDffqPzy5Vz+5V9c/AAAAPzwDAAAAAAAAAeAGAADKAAAAZ/dcwOUA6z908tHJRyfXPwAAAD9MAwAAAAAAAAHhBgAAygAAAKeGS+m9Cus/gOT8guT81j8AAAA/TAMAAAAAAAAB4gYAAMoAAADlFToSlhTrPyjzZIFIutY/AAAAP1sDAAAAAAAAAeMGAADKAAAA64TaRj4h6z/UAc1/rHfWPwAAAD9bAwAAAAAAAAHkBgAAygAAALvTLIe2MOs/9OUi8uUi1j8AAAA/egMAAAAAAAAB5QYAAMoAAAClMqbBxj7rP6zmtanmtdU/AAAAP3oDAAAAAAAAAeYGAADKAAAAk5Ef/NZM6z/UvDbVvDbVPwAAAD96AwAAAAAAAAHnBgAAygAAAM8gDiWvVus/GOjbGOjb1D8AAAA/mgMAAAAAAAAB6AYAAMoAAABF0EpCt13rP5yv9EVan9Q/AAAAP5oDAAAAAAAAAekGAADKAAAA14+uWVdj6z9EvlxEvlzUPwAAAD+aAwAAAAAAAAHqBgAAygAAAIVfOWuPZ+s/yIV1cTAg1D8AAAA/uQMAAAAAAAAB6wYAAMoAAABLP+t2X2rrP7AwUVnb+9M/AAAAP7kDAAAAAAAAAewGAADKAAAAEx+dgi9t6z9wlN1vlN3TPwAAAD+5AwAAAAAAAAHtBgAAygAAAPkOdoiXbus/MPhphk2/0z8AAAA/yQMAAAAAAAAB7gYAAMoAAADB7ieUZ3HrP6DNV/oirdM/AAAAP8kDAAAAAAAAAe8GAADKAAAApd4Ams9y6z8Yo0Vu+JrTPwAAAD/oAwAAAAAAAAHwBgAAygAAAKXeAJrPcus/KJVwJ5Vw0z8AAAA/6AMAAAAAAAAB8QYAAMoAAABtvrKln3XrPwxATA9ATNM/AAAAP+gDAAAAAAAAAfIGAADKAAAAG449t9d56z8cMnfI3CHTPwAAAD/oAwAAAAAAAAHzBgAAygAAAMddyMgPfus/VGvxUmvx0j8AAAA/BQQAAAAAAAAB9AYAAMoAAACRPXrU34DrPzwWzToWzdI/AAAAPwUEAAAAAAAAAfUGAADKAAAAWR0s4K+D6z8gwagiwajSPwAAAD8kBAAAAAAAAAH2BgAAygAAAAfttvHnh+s/WPoirU940j8AAAA/JAQAAAAAAAAB9wYAAMoAAAAH7bbx54frP7R67AjQQdI/AAAAPyQEAAAAAAAAAfgGAADKAAAAz8xo/beK6z943ngfiSPSPwAAAD9EBAAAAAAAAAH5BgAAygAAAM/MaP23ius/hNCj2CX50T8AAAA/RAQAAAAAAAAB+gYAAMoAAACzvEEDIIzrP2h7f8DQ1NE/AAAAP0QEAAAAAAAAAfsGAADKAAAAfZzzDvCO6z94bap5barRPwAAAD9TBAAAAAAAAAH8BgAAygAAAH2c8w7wjus//DTDpt9t0T8AAAA/UwQAAAAAAAAB/QYAAMoAAABFfKUawJHrPzBuPTFuPdE/AAAAP3IEAAAAAAAAAf4GAADKAAAARXylGsCR6z+M7gaN7gbRPwAAAD9yBAAAAAAAAAH/BgAAygAAAF+MzBRYkOs/UFKTo6fo0D8AAAA/cgQAAAAAAAABAAcAAMoAAABFfKUawJHrP+hu0Ohu0NA/AAAAP5IEAAAAAAAAAQEHAADKAAAARXylGsCR6z+Iiw0uNrjQPwAAAD+SBAAAAAAAAAECBwAAygAAAF+MzBRYkOs/0Bms0Bms0D8AAAA/kgQAAAAAAAABAwcAAMoAAABFfKUawJHrP/hg+6ELptA/AAAAP6EEAAAAAAAAAQQHAADKAAAAX4zMFFiQ6z/4YPuhC6bQPwAAAD+hBAAAAAAAAAEFBwAAygAAAF+MzBRYkOs/+GD7oQum0D8AAAA/sQQAAAAAAAABBgcAAMoAAABfjMwUWJDrP/hg+6ELptA/AAAAP7EEAAAAAAAAAQcHAADKAAAARXylGsCR6z/4YPuhC6bQPwAAAD+xBAAAAAAAAAEIBwAAygAAAEV8pRrAkes/+GD7oQum0D8AAAA/wQQAAAAAAAABCQcAAMoAAABFfKUawJHrP/hg+6ELptA/AAAAP8EEAAAAAAAAAQoHAADKAAAARXylGsCR6z/4YPuhC6bQPwAAAD/BBAAAAAAAAAELBwAAygAAAEV8pRrAkes/+GD7oQum0D8AAAA/wQQAAAAAAAABDAcAAMoAAABFfKUawJHrP/hg+6ELptA/AAAAP8EEAAAAAAAAAQ0HAADKAAAARXylGsCR6z/4YPuhC6bQPwAAAD/QBAAAAAAAAAEOBwAAygAAAEV8pRrAkes/+GD7oQum0D8AAAA/0AQAAAAAAAABDwcAAMoAAABFfKUawJHrP/hg+6ELptA/AAAAP+AEAAAAAAAAARAHAADKAAAARXylGsCR6z/4YPuhC6bQPwAAAD/gBAAAAAAAAAERBwAAygAAAEV8pRrAkes/+GD7oQum0D8AAAA/4AQAAAAAAAABEgcAAMoAAABFfKUawJHrP/hg+6ELptA/AAAAP+8EAAAAAAAAARMHAADKAAAARXylGsCR6z/4YPuhC6bQPwAAAD/vBAAAAAAAAAEUBwAAygAAAEV8pRrAkes/+GD7oQum0D8AAAA/7wQAAAAAAAABFQcAAMoAAABFfKUawJHrP/hg+6ELptA/AAAAP/8EAAAAAAAAARYHAADKAAAARXylGsCR6z/4YPuhC6bQPwAAAD//BAAAAAAAAAEXBwAAygAAAEV8pRrAkes/+GD7oQum0D8AAAA//wQAAAAAAAABGAcAAMoAAABFfKUawJHrP/hg+6ELptA/AAAAPw8FAAAAAAAAARkHAADKAAAARXylGsCR6z/4YPuhC6bQPwAAAD8PBQAAAAAAAAEaBwAAygAAAEV8pRrAkes/+GD7oQum0D8AAAA/DwUAAAAAAAABGwcAAMoAAADf/k6O/2/rP+hu0Ohu0NA/AAAAP4wFAAAAAAAAARwHAADKAAAAKcAjSB9f6z9QUpOjp+jQPwAAAD+rBQAAAAAAAAEdBwAAygAAAK2hRvZuS+s/BMT0AMT00D8AAAA/qwUAAAAAAAABHgcAAMoAAAAxg2mkvjfrP2Snt7v8DNE/AAAAP6sFAAAAAAAAAR8HAADKAAAAP7VPNQYd6z98/NvTUTHRPwAAAD+7BQAAAAAAAAEgBwAAygAAAGf3XMDlAOs//DTDpt9t0T8AAAA/uwUAAAAAAAABIQcAAMoAAAA/CfVc/ejqP8j7SBxRntE/AAAAP9oFAAAAAAAAASIHAADKAAAAweoXC03V6j9oe3/A0NTRPwAAAD/aBQAAAAAAAAEjBwAAygAAALt7d9akyOo/XIlUBzT/0T8AAAA/2gUAAAAAAAABJAcAAMoAAABh3GGzNMDqP3jeeB+JI9I/AAAAP/kFAAAAAAAAASUHAADKAAAA7Swlliy56j/cwTvawTvSPwAAAD/5BQAAAAAAAAEmBwAAygAAACNNc4pctuo/bOxNZuxN0j8AAAA/DQYAAAAAAAABJwcAAMoAAAAjTXOKXLbqP2zsTWbsTdI/AAAAPw0GAAAAAAAAASgHAADKAAAAI01zily26j8cXq/DCFrSPwAAAD8NBgAAAAAAAAEpBwAAygAAACNNc4pctuo/9BZg8hZg0j8AAAA/DQYAAAAAAAABKgcAAMoAAAAjTXOKXLbqP8zPECElZtI/AAAAPxwGAAAAAAAAASsHAADKAAAAI01zily26j/MzxAhJWbSPwAAAD8cBgAAAAAAAAEsBwAAygAAACNNc4pctuo/zM8QISVm0j8AAAA/LAYAAAAAAAABLQcAAMoAAAAjTXOKXLbqP8zPECElZtI/AAAAPywGAAAAAAAAAS4HAADKAAAAI01zily26j/MzxAhJWbSPwAAAD8sBgAAAAAAAAEvBwAAygAAACNNc4pctuo/zM8QISVm0j8AAAA/LAYAAAAAAAABMAcAAMoAAAAjTXOKXLbqP8zPECElZtI/AAAAPzwGAAAAAAAAATEHAADKAAAAI01zily26j/MzxAhJWbSPwAAAD88BgAAAAAAAAEyBwAAygAAACNNc4pctuo/zM8QISVm0j8AAAA/SwYAAAAAAAABMwcAAMoAAAAVG435FNHqPwSYvAWYvNE/AAAAP4oGAAAAAAAAATQHAADKAAAAU6p7Iu3a6j840TaQJozRPwAAAD+KBgAAAAAAAAE1BwAAygAAAHcpQ1Et5uo/cAqxGrVb0T8AAAA/mQYAAAAAAAABNgcAAMoAAACZqAqAbfHqP8yKenY1JdE/AAAAP5kGAAAAAAAAATcHAADKAAAAZ/dcwOUA6z90meJ0meLQPwAAAD+5BgAAAAAAAAE4BwAAygAAABs2iAbGEes/cDbpFeGT0D8AAAA/uQYAAAAAAAABOQcAAMoAAADPdLNMpiLrP3woFM99adA/AAAAP8gGAAAAAAAAAToHAADKAAAAocMFjR4y6z+IGj+IGj/QPwAAAD/IBgAAAAAAAAE7BwAAygAAAN9S9LX2O+s/IDd8zeEm0D8AAAA/2AYAAAAAAAABPAcAAMoAAAA58gnZZkTrP0h+y57TINA/AAAAP9gGAAAAAAAAAT0HAADKAAAAdYH4AT9O6z9Ifsue0yDQPwAAAD/3BgAAAAAAAAE+BwAAygAAALMQ5yoXWOs/bMUacMUa0D8AAAA/9wYAAAAAAAABPwcAAMoAAAANsPxNh2DrP5QMakG3FNA/AAAAP/cGAAAAAAAAAUAHAADKAAAAZ08Scfdo6z/kmgjkmgjQPwAAAD8WBwAAAAAAAAFBBwAAygAAAPkOdoiXbus/DOJXtYwC0D8AAAA/FgcAAAAAAAABQgcAAMoAAADf/k6O/2/rP+SaCOSaCNA/AAAAPxYHAAAAAAAAAUMHAADKAAAApd4Ams9y6z9sxRpwxRrQPwAAAD8mBwAAAAAAAAFEBwAAygAAAKXeAJrPcus/SH7LntMg0D8AAAA/JgcAAAAAAAABRQcAAMoAAABtvrKln3XrP/jvLPzvLNA/AAAAPzYHAAAAAAAAAUYHAADKAAAAOZ5ksW946z/UqN0q/jLQPwAAAD9FBwAAAAAAAAFHBwAAygAAADmeZLFveOs/iBo/iBo/0D8AAAA/RQcAAAAAAAABSAcAAMoAAAAbjj2313nrPziMoOU2S9A/AAAAP0UHAAAAAAAAAUkHAADKAAAAG449t9d56z/w/QFDU1fQPwAAAD9VBwAAAAAAAAFKBwAAygAAAP99Fr0/e+s/fCgUz31p0D8AAAA/ZAcAAAAAAAABSwcAAMoAAAD/fRa9P3vrP3woFM99adA/AAAAP2QHAAAAAAAAAUwHAADKAAAA/30WvT976z98KBTPfWnQPwAAAD9kBwAAAAAAAAFNBwAAygAAAP99Fr0/e+s/fCgUz31p0D8AAAA/hAcAAAAAAAABTgcAAMoAAAD/fRa9P3vrP3woFM99adA/AAAAP4QHAAAAAAAAAU8HAADKAAAA1zsJMmCX6z8MJ+5ffEPRPwAAAD+TBwAAAAAAAAFQBwAAygAAAE3rRU9onus/7EKY7UKY0T8AAAA/swcAAAAAAAABUQcAAMoAAACnilty2KbrP4TQo9gl+dE/AAAAP7MHAAAAAAAAAVIHAADKAAAA5RlKm7Cw6z/0FmDyFmDSPwAAAD/CBwAAAAAAAAFTBwAAygAAAFnJhri4t+s/sOu6ruu60j8AAAA/wgcAAAAAAAABVAcAAMoAAADPeMPVwL7rP7hOtA2kCdM/AAAAP9IHAAAAAAAAAVUHAADKAAAADQiy/pjI6z8MQEwPQEzTPwAAAD/SBwAAAAAAAAFWBwAAygAAAE2XoCdx0us/aDHkENyO0z8AAAA/8QcAAAAAAAABVwcAAMoAAAD3Zis5qdbrPzD4aYZNv9M/AAAAP/EHAAAAAAAAAVgHAADKAAAAUQZBXBnf6z9wlN1vlN3TPwAAAD/xBwAAAAAAAAFZBwAAygAAADf2GWKB4Os/KAY/zbDp0z8AAAA/AQgAAAAAAAABWgcAAMoAAADHtX15IebrPwC/7/u+79M/AAAAPwEIAAAAAAAAAVsHAADKAAAAq6VWf4nn6z8Av+/7vu/TPwAAAD8gCAAAAAAAAAFcBwAAygAAAKulVn+J5+s/cJTdb5Td0z8AAAA/IAgAAAAAAAABXQcAAMoAAABRBkFcGd/rP9gG0oSxfNM/AAAAPzAIAAAAAAAAAV4HAADKAAAAUQZBXBnf6z/YBtKEsXzTPwAAAD8wCAAAAAAAAAFfBwAAygAAAFEGQVwZ3+s/2AbShLF80z8AAAA/PwgAAAAAAAABYAcAAMoAAABRBkFcGd/rP9gG0oSxfNM/AAAAPz8IAAAAAAAAAWEHAADKAAAAmfSPlS+F6T8IYDetCuLHPwAAAD8AAAAAAAAAAAFiBwAAygAAAJn0j5Uvhek/CGA3rQrixz8AAAA/EAAAAAAAAAABYwcAAMoAAACZ9I+VL4XpPwhgN60K4sc/AAAAPxAAAAAAAAAAAWQHAADKAAAAPwHVSsiw6T+Y7UKY7ULIPwAAAD8fAAAAAAAAAAFlBwAAygAAAIf/Y6hIx+k/SF+k9QlPyD8AAAA/HwAAAAAAAAABZgcAAMoAAACt7csLMd/pPzB7ToPQo8g/AAAAPz8AAAAAAAAAAWcHAADKAAAAhau+gFH76T/g7K/g7K/IPwAAAD8/AAAAAAAAAAFoBwAAygAAAEFZivvZGOo/8EHU+EHUyD8AAAA/TgAAAAAAAAABaQcAAMoAAABpR/JewjDqPxCX+BCX+Mg/AAAAP04AAAAAAAAAAWoHAADKAAAAkzVawqpI6j/ACFpuswTJPwAAAD9OAAAAAAAAAAFrBwAAygAAAA1UNxRbXOo/2F1+hggpyT8AAAA/bgAAAAAAAAABbAcAAMoAAABvYu1rc3HqPzhBQUFBQck/AAAAP24AAAAAAAAAAW0HAADKAAAA0XCjw4uG6j+gJAT8eVnJPwAAAD99AAAAAAAAAAFuBwAAygAAAGmfpw/UmOo/uHkoFM99yT8AAAA/fQAAAAAAAAABbwcAAMoAAAABzqtbHKvqP2jriXHrick/AAAAP40AAAAAAAAAAXAHAADKAAAAmfyvp2S96j9o64lx64nJPwAAAD+NAAAAAAAAAAFxBwAAygAAADErtPOsz+o/QLIP51y6yT8AAAA/nAAAAAAAAAABcgcAAMoAAACROWpLxeTqP2jriXHrick/AAAAP5wAAAAAAAAAAXMHAADKAAAAK2hulw336j9YlmVZlmXJPwAAAD+8AAAAAAAAAAF0BwAAygAAABXH59EdBes/6LKinl1NyT8AAAA/vAAAAAAAAAABdQcAAMoAAAAbNogGxhHrP9hdfoYIKck/AAAAP8sAAAAAAAAAAXYHAADKAAAAI6UoO24e6z/ACFpuswTJPwAAAD/LAAAAAAAAAAF3BwAAygAAAGE0F2RGKOs/qLM1Vl7gyD8AAAA/2wAAAAAAAAABeAcAAMoAAACDs96ShjPrP0DQcpslyMg/AAAAP9sAAAAAAAAAAXkHAADKAAAA+WIbsI466z/g7K/g7K/IPwAAAD/6AAAAAAAAAAF6BwAAygAAAIsif8cuQOs/MHtOg9CjyD8AAAA/+gAAAAAAAAABewcAAMoAAAAb4uLezkXrP4AJ7SW0l8g/AAAAP/oAAAAAAAAAAXwHAADKAAAA5cGU6p5I6z8we06D0KPIPwAAAD8KAQAAAAAAAAF9BwAAygAAAK2hRvZuS+s/gAntJbSXyD8AAAA/GQEAAAAAAAABfgcAAMoAAACtoUb2bkvrP8CXi8iXi8g/AAAAPxkBAAAAAAAAAX8HAADKAAAAraFG9m5L6z/Al4vIl4vIPwAAAD8ZAQAAAAAAAAGABwAAygAAAK2hRvZuS+s/wJeLyJeLyD8AAAA/KQEAAAAAAAABgQcAAMoAAACtoUb2bkvrP8CXi8iXi8g/AAAAPykBAAAAAAAAAYIHAADKAAAAraFG9m5L6z/Al4vIl4vIPwAAAD8pAQAAAAAAAAGDBwAAygAAAK2hRvZuS+s/wJeLyJeLyD8AAAA/OQEAAAAAAAABhAcAAMoAAACtoUb2bkvrP8CXi8iXi8g/AAAAPzkBAAAAAAAAAYUHAADKAAAAraFG9m5L6z/Al4vIl4vIPwAAAD85AQAAAAAAAAGGBwAAygAAAK2hRvZuS+s/wJeLyJeLyD8AAAA/SAEAAAAAAAABhwcAAMoAAAC70yyHtjDrP6ALpky2UMc/AAAAP4cBAAAAAAAAAYgHAADKAAAAfUQ+Xt4m6z/A7/u+7/vGPwAAAD+HAQAAAAAAAAGJBwAAygAAAFnFdi+eG+s/4NNRMSmnxj8AAAA/hwEAAAAAAAABigcAAMoAAACLdiTvJQzrP5jU5OgpOsY/AAAAP7QBAAAAAAAAAYsHAADKAAAAuyfSrq386j9I1XegKs3FPwAAAD+0AQAAAAAAAAGMBwAAygAAAD8J9Vz96Oo/SGSp+g5UxT8AAAA/tAEAAAAAAAABjQcAAMoAAACNyskWHdjqP7jWnQ8s88Q/AAAAP8QBAAAAAAAAAY4HAADKAAAA14ue0DzH6j/wDxiausLEPwAAAD/EAQAAAAAAAAGPBwAAygAAANEc/puUuuo/0LrzgWWexD8AAAA/4wEAAAAAAAABkAcAAMoAAACTjQ9zvLDqPyBJkiRJksQ/AAAAP+MBAAAAAAAAAZEHAADKAAAAAc6rWxyr6j9w1zDHLIbEPwAAAD/jAQAAAAAAAAGSBwAAygAAAG8OSER8peo/IEmSJEmSxD8AAAA/AgIAAAAAAAABkwcAAMoAAADDPr0yRKHqP/APGJq6wsQ/AAAAPwICAAAAAAAAAZQHAADKAAAAwz69MkSh6j8IZTyyD+fEPwAAAD8CAgAAAAAAAAGVBwAAygAAAMM+vTJEoeo/uNadDyzzxD8AAAA/AgIAAAAAAAABlgcAAMoAAABvDkhEfKXqPzgPheK5L8U/AAAAPyECAAAAAAAAAZcHAADKAAAAk40Pc7yw6j84D4XiuS/FPwAAAD8hAgAAAAAAAAGYBwAAygAAAH3siK3Mvuo/uEdstUdsxT8AAAA/QQIAAAAAAAABmQcAAMoAAACfa1DcDMrqP+DxtOXxtMU/AAAAP0ECAAAAAAAAAZoHAADKAAAAOZpUKFXc6j8QnP0VnP3FPwAAAD9BAgAAAAAAAAGbBwAAygAAAJmoCoBt8eo/sCkJAX9exj8AAAA/UAIAAAAAAAABnAcAAMoAAACnhkvpvQrrP/Aodkl+y8Y/AAAAP1ACAAAAAAAAAZ0HAADKAAAAB5UBQdYf6z9AKOORfTjHPwAAAD9wAgAAAAAAAAGeBwAAygAAAGejt5juNOs/IESNH0SNxz8AAAA/cAIAAAAAAAABnwcAAMoAAABTAjHT/kLrP1Du1U/u1cc/AAAAP3ACAAAAAAAAAaAHAADKAAAAWXHRB6dP6z+Y7UKY7ULIPwAAAD+PAgAAAAAAAAGhBwAAygAAAH3wmDbnWus/wJeLyJeLyD8AAAA/jwIAAAAAAAABogcAAMoAAADXj65ZV2PrP5BeET4JvMg/AAAAP48CAAAAAAAAAaMHAADKAAAAu3+HX79k6z9YJZezeuzIPwAAAD+uAgAAAAAAAAGkBwAAygAAALt/h1+/ZOs/2F1+hggpyT8AAAA/rgIAAAAAAAABpQcAAMoAAAANsPxNh2DrPzhBQUFBQck/AAAAP64CAAAAAAAAAaYHAADKAAAAYeBxPE9c6z9YlmVZlmXJPwAAAD++AgAAAAAAAAGnBwAAygAAAAdBXBnfU+s/CAjHtrJxyT8AAAA/vgIAAAAAAAABqAcAAMoAAAD/0bvkNkfrP5BArolArsk/AAAAP90CAAAAAAAAAakHAADKAAAAFXNCqiY56z+oldKhldLJPwAAAD/dAgAAAAAAAAGqBwAAygAAACkUyW8WK+s/2D8b0j8byj8AAAA/3QIAAAAAAAABqwcAAMoAAADrhNpGPiHrPwjqYwLqY8o/AAAAP/wCAAAAAAAAAawHAADKAAAAU1bW+vUO6z8QsFbAWgHLPwAAAD/8AgAAAAAAAAGtBwAAygAAAIUHhLp9/+o/2Oeq2+eqyz8AAAA//AIAAAAAAAABrgcAAMoAAACZqAqAbfHqP1CRYFSRYMw/AAAAPxsDAAAAAAAAAa8HAADKAAAArUmRRV3j6j+ArHcqVyLNPwAAAD8bAwAAAAAAAAGwBwAAygAAADErtPOsz+o/KAB206ogzj8AAAA/GwMAAAAAAAABsQcAAMoAAAAxK7TzrM/qPygAdtOqIM4/AAAAPysDAAAAAAAAAbIHAADKAAAAMSu086zP6j8oAHbTqiDOPwAAAD8rAwAAAAAAAAGzBwAAygAAADErtPOsz+o/KAB206ogzj8AAAA/SgMAAAAAAAABtAcAAMoAAADF3udv/QDpP7CmJAT8edE/AAAAPwAAAAAAAAAAAbUHAADKAAAAxd7nb/0A6T+wpiQE/HnRPwAAAD8fAAAAAAAAAAG2BwAAygAAAMXe52/9AOk/sKYkBPx50T8AAAA/HwAAAAAAAAABtwcAAMoAAACTLTqwdRDpP3jeeB+JI9I/AAAAPy8AAAAAAAAAAbgHAADKAAAACd12zX0X6T+AQXJ+QXLSPwAAAD8vAAAAAAAAAAG5BwAAygAAAC1cPvy9Iuk/8IcumDLZ0j8AAAA/TgAAAAAAAAABugcAAMoAAACF+1MfLivpP/TqJ/fqJ9M/AAAAP04AAAAAAAAAAbsHAADKAAAAxYpCSAY16T+IeDPizYjTPwAAAD9OAAAAAAAAAAG8BwAAygAAAOcJCndGQOk/8MzEQiIa1D8AAAA/XgAAAAAAAAABvQcAAMoAAAC1WFy3vk/pPwCTtwCTt9Q/AAAAP14AAAAAAAAAAb4HAADKAAAA9edK4JZZ6T8UWaq+A1XVPwAAAD99AAAAAAAAAAG/BwAAygAAAKcmdiZ3auk/KB+dfHTy1T8AAAA/fQAAAAAAAAABwAcAAMoAAADntWRPT3TpP2As3wvXidY/AAAAP40AAAAAAAAAAcEHAADKAAAA7yQFhPeA6T/AgHBsKxvXPwAAAD+NAAAAAAAAAAHCBwAAygAAANmDfr4Hj+k/iLjEh7jE1z8AAAA/nAAAAAAAAAABwwcAAMoAAABVolsQuKLpP7TT211+htg/AAAAP5wAAAAAAAAAAcQHAADKAAAAtbARaNC36T9YxOCnGTbZPwAAAD+8AAAAAAAAAAHFBwAAygAAAPuuoMVQzuk/aIrTZYrT2T8AAAA/vAAAAAAAAAABxgcAAMoAAABBrS8j0eTpP2D7oQumTNo/AAAAP7wAAAAAAAAAAccHAADKAAAAobvleun56T8c0PzHeqfaPwAAAD/LAAAAAAAAAAHIBwAAygAAAMupTd7REeo/kBa54WsO2z8AAAA/ywAAAAAAAAAByQcAAMoAAAC9d2dNiizqP/xcdftcdds/AAAAP+oAAAAAAAAAAcoHAADKAAAAAXb2qgpD6j/4zUOheO7bPwAAAD/qAAAAAAAAAAHLBwAAygAAALW0IfHqU+o/jFtPjFtP3D8AAAA/+gAAAAAAAAABzAcAAMoAAABp80w3y2TqP+BM5433kdw/AAAAP/oAAAAAAAAAAc0HAADKAAAAHTJ4fat16j88Pn+Pk9TcPwAAAD8KAQAAAAAAAAHOBwAAygAAAH1ALtXDiuo/CAUFBQUF3T8AAAA/CgEAAAAAAAABzwcAAMoAAABT/iBK5KbqP2D2nAahR90/AAAAPykBAAAAAAAAAdAHAADKAAAARcw6uZzB6j8AdtOqIH7dPwAAAD8pAQAAAAAAAAHRBwAAygAAADmaVChV3Oo/HMv3wnWi3T8AAAA/KQEAAAAAAAAB0gcAAMoAAABFeJWRpfXqP3yuun2uut0/AAAAP0gBAAAAAAAAAdMHAADKAAAAp4ZL6b0K6z+k9QlPoLTdPwAAAD9IAQAAAAAAAAHUBwAAygAAALNkjFIOJOs/WGdrrLzA3T8AAAA/SAEAAAAAAAAB1QcAAMoAAAAVc0KqJjnrP3yuun2uut0/AAAAP2cBAAAAAAAAAdYHAADKAAAAB0FcGd9T6z+k9QlPoLTdPwAAAD9nAQAAAAAAAAHXBwAAygAAABMfnYIvbes/pPUJT6C03T8AAAA/ZwEAAAAAAAAB2AcAAMoAAACtTaHOd3/rP8w8WSCSrt0/AAAAP3cBAAAAAAAAAdkHAADKAAAAKWx+ICiT6z9kWZZlWZbdPwAAAD93AQAAAAAAAAHaBwAAygAAAIt6NHhAqOs/jKDlNkuQ3T8AAAA/lgEAAAAAAAAB2wcAAMoAAACZWHXhkMHrPwB206ogft0/AAAAP5YBAAAAAAAAAdwHAADKAAAA3VYEPxHY6z8ovSJ8EnjdPwAAAD+WAQAAAAAAAAHdBwAAygAAAM8kHq7J8us/EGj+Y71T3T8AAAA/tgEAAAAAAAAB3gcAAMoAAAD5EoYRsgrsP9DLinp2Nd0/AAAAP7YBAAAAAAAAAd8HAADKAAAAB/HGegIk7D9s6Me/PR3dPwAAAD+2AQAAAAAAAAHgBwAAygAAAGX/fNIaOew/4L21MxML3T8AAAA/xQEAAAAAAAAB4QcAAMoAAACR7eQ1A1HsP6QhQkrM7Nw/AAAAP8UBAAAAAAAAAeIHAADKAAAA1etzk4Nn7D9khc5ghc7cPwAAAD/kAQAAAAAAAAHjBwAAygAAABvqAvEDfuw/dHf5GSKk3D8AAAA/5AEAAAAAAAAB5AcAAMoAAACXCOBCtJHsP3xpJNO+edw/AAAAP+QBAAAAAAAAAeUHAADKAAAAEye9lGSl7D+YTXpF+CTcPwAAAD/kAQAAAAAAAAHmBwAAygAAAHM1c+x8uuw/+M1DoXju2z8AAAA/9AEAAAAAAAAB5wcAAMoAAADVQylElc/sPxSymROymds/AAAAP/QBAAAAAAAAAegHAADKAAAAbXItkN3h7D+YebJAJF3bPwAAAD8TAgAAAAAAAAHpBwAAygAAAD3Bf9BV8ew/0LIsy7Is2z8AAAA/EwIAAAAAAAAB6gcAAMoAAAAnIPkKZv/sP3jBlMkW6to/AAAAPxMCAAAAAAAAAesHAADKAAAAS5/AOaYK7T+Qpeo7UJXaPwAAAD8yAgAAAAAAAAHsBwAAygAAABnuEnoeGu0/rIlArolA2j8AAAA/MgIAAAAAAAAB7QcAAMoAAADpPGW6lintP6gmR0/R8dk/AAAAPzICAAAAAAAAAe4HAADKAAAA76sF7z427T90fP4eJ6nZPwAAAD9RAgAAAAAAAAHvBwAAygAAABMrzR1/Qe0/IItmHYtm2T8AAAA/UQIAAAAAAAAB8AcAAMoAAACH2gk7h0jtPxAobb7SF9k/AAAAP1ECAAAAAAAAAfEHAADKAAAAxWn4Y19S7T9YUxIC/rzYPwAAAD9hAgAAAAAAAAHyBwAAygAAAAX55ow3XO0/AGJ6AGJ62D8AAAA/YQIAAAAAAAAB8wcAAMoAAAAneK67d2ftP7hiDbhiDdg/AAAAP4ACAAAAAAAAAfQHAADKAAAAZQed5E9x7T90Y6BvY6DXPwAAAD+AAgAAAAAAAAH1BwAAygAAAKOWiw0oe+0/JGQzJ2Qz1z8AAAA/gAIAAAAAAAAB9gcAAMoAAAA1Vu8kyIDtP5DWJzyB0tY/AAAAP6ACAAAAAAAAAfcHAADKAAAA/zWhMJiD7T/8SBxRnnHWPwAAAD+gAgAAAAAAAAH4BwAAygAAAKsFLELQh+0/uEmvCJ8E1j8AAAA/oAIAAAAAAAAB+QcAAMoAAABX1bZTCIztP5CRkZGRkdU/AAAAP78CAAAAAAAAAfoHAADKAAAA6ZQaa6iR7T9EkiRJkiTVPwAAAD+/AgAAAAAAAAH7BwAAygAAAF1EV4iwmO0/2EtoL6G91D8AAAA/vwIAAAAAAAAB/AcAAMoAAADxA7ufUJ7tP7yTSriTStQ/AAAAP94CAAAAAAAAAf0HAADKAAAA0/OTpbif7T+8InwSeNHTPwAAAD/eAgAAAAAAAAH+BwAAygAAALfjbKsgoe0/TNy/+IZq0z8AAAA/7gIAAAAAAAAB/wcAAMoAAADT85OluJ/tP7hOtA2kCdM/AAAAP+4CAAAAAAAAAQAIAADKAAAAJyQJlICb7T8AellRz67SPwAAAD/uAgAAAAAAAAEBCAAAygAAAHlUfoJIl+0/tHrsCNBB0j8AAAA/DQMAAAAAAAABAggAAMoAAAADpUFlQJDtP8xeQnsJ7dE/AAAAPw0DAAAAAAAAAQMIAADKAAAAPcWPWXCN7T+gtPlKX6TRPwAAAD8NAwAAAAAAAAEECAAAygAAAHPl3U2giu0/cAqxGrVb0T8AAAA/HQMAAAAAAAABBQgAAMoAAACrBSxC0IftP2Snt7v8DNE/AAAAPx0DAAAAAAAAAQYIAADKAAAA4SV6NgCF7T/obtDobtDQPwAAAD88AwAAAAAAAAEHCAAAygAAADVW7yTIgO0/SO+ZRO+Z0D8AAAA/PAMAAAAAAAABCAgAAMoAAABrdj0Z+H3tP1ThxP2Lb9A/AAAAP0sDAAAAAAAAAQkIAADKAAAAo5aLDSh77T98KBTPfWnQPwAAAD9LAwAAAAAAAAEKCAAAygAAANu22QFYeO0/pG9joG9j0D8AAAA/WwMAAAAAAAABCwgAAMoAAAAR1yf2h3XtP6RvY6BvY9A/AAAAP1sDAAAAAAAAAQwIAADKAAAAnSfr2H9u7T8IUyZbqHvQPwAAAD96AwAAAAAAAAENCAAAygAAAEOI1bUPZu0/IKhKc/2f0D8AAAA/egMAAAAAAAABDggAAMoAAADp6L+Sn13tP6jSXP8nstA/AAAAP3oDAAAAAAAAAQ8IAADKAAAAxWn4Y19S7T+c4DFGi9zQPwAAAD+aAwAAAAAAAAEQCAAAygAAAIfaCTuHSO0/QGBo6goT0T8AAAA/mgMAAAAAAAABEQgAAMoAAACde5AAdzrtP3AKsRq1W9E/AAAAP5oDAAAAAAAAARIIAADKAAAAsRwXxmYs7T+gtPlKX6TRPwAAAD+5AwAAAAAAAAETCAAAygAAAI+dT5cmIe0/pBfzqRfz0T8AAAA/uQMAAAAAAAABFAgAAMoAAACjPtZcFhPtP9zBO9rBO9I/AAAAP7kDAAAAAAAAARUIAADKAAAAgb8OLtYH7T80s9PbXX7SPwAAAD/IAwAAAAAAAAEWCAAAygAAAEMwIAX+/ew/PBbNOhbN0j8AAAA/yAMAAAAAAAABFwgAAMoAAAA9wX/QVfHsPxwyd8jcIdM/AAAAP+gDAAAAAAAAARgIAADKAAAA/zGRp33n7D8olXAnlXDTPwAAAD/oAwAAAAAAAAEZCAAAygAAAG1yLZDd4ew/8Fv2nAah0z8AAAA/9wMAAAAAAAABGggAAMoAAAC/oqJ+pd3sP7wifBJ40dM/AAAAP/cDAAAAAAAAARsIAADKAAAA98LwctXa7D/Yd6AqzfXTPwAAAD8HBAAAAAAAAAEcCAAAygAAANuyyXg93Ow/ZKKytvcH1D8AAAA/BwQAAAAAAAABHQgAAMoAAAC/oqJ+pd3sPzxbY+UFDtQ/AAAAPyYEAAAAAAAAAR4IAADKAAAAbXItkN3h7D88W2PlBQ7UPwAAAD8mBAAAAAAAAAEfCAAAygAAABlCuKEV5uw/2HegKs310z8AAAA/JgQAAAAAAAABIAgAAMoAAACrARy5tevsP7wifBJ40dM/AAAAPzYEAAAAAAAAASEIAADKAAAAPcF/0FXx7D8Yo0Vu+JrTPwAAAD82BAAAAAAAAAEiCAAAygAAAHtQbvkt++w/mGpem2pe0z8AAAA/VQQAAAAAAAABIwgAAMoAAAC531wiBgXtP2zAFWvAFdM/AAAAP1UEAAAAAAAAASQIAADKAAAA925LS94O7T/IQN/GQN/SPwAAAD9lBAAAAAAAAAElCAAAygAAADX+OXS2GO0/SAj487Ki0j8AAAA/ZQQAAAAAAAABJggAAMoAAAA9bdqoXiXtPxxer8MIWtI/AAAAP3QEAAAAAAAAAScIAADKAAAARdx63QYy7T+cJcjweh3SPwAAAD90BAAAAAAAAAEoCAAAygAAAC079BcXQO0/pBfzqRfz0T8AAAA/lAQAAAAAAAABKQgAAMoAAAAZmm1SJ07tP9xQbTSmwtE/AAAAP5QEAAAAAAAAASoIAADKAAAAOxk1gWdZ7T94bap5barRPwAAAD+UBAAAAAAAAAErCAAAygAAAEOI1bUPZu0/ONE2kCaM0T8AAAA/swQAAAAAAAABLAgAAMoAAACBF8Te52/tP2AYhmEYhtE/AAAAP7MEAAAAAAAAAS0IAADKAAAAEdcn9od17T/U7XPV7XPRPwAAAD+zBAAAAAAAAAEuCAAAygAAAPfGAPzvdu0/IHwSeNFn0T8AAAA/wgQAAAAAAAABLwgAAMoAAABrdj0Z+H3tPyB8EnjRZ9E/AAAAP8IEAAAAAAAAATAIAADKAAAAa3Y9Gfh97T/8NMOm323RPwAAAD/iBAAAAAAAAAExCAAAygAAAP81oTCYg+0/IHwSeNFn0T8AAAA/4gQAAAAAAAABMggAAMoAAAD/NaEwmIPtP7CmJAT8edE/AAAAP+IEAAAAAAAAATMIAADKAAAA/zWhMJiD7T840TaQJozRPwAAAD/xBAAAAAAAAAE0CAAAygAAAMUVUzxohu0/7EKY7UKY0T8AAAA/8QQAAAAAAAABNQgAAMoAAAAftWhf2I7tPyzfC9eJttE/AAAAPwEFAAAAAAAAATYIAADKAAAACxTimeic7T8c7eAd7eDRPwAAAD8gBQAAAAAAAAE3CAAAygAAANtiNNpgrO0/UJcpTpcp0j8AAAA/IAUAAAAAAAABOAgAAMoAAAD94fsIobftP6iIwU8zbNI/AAAAPyAFAAAAAAAAATkIAADKAAAAH2HDN+HC7T9gXRwMCMfSPwAAAD8wBQAAAAAAAAE6CAAAygAAAHkA2VpRy+0/bMAVa8AV0z8AAAA/MAUAAAAAAAABOwgAAMoAAADvrxV4WdLtP0zcv/iGatM/AAAAP08FAAAAAAAAATwIAADKAAAALT8EoTHc7T+8InwSeNHTPwAAAD9PBQAAAAAAAAE9CAAAygAAAC0/BKEx3O0/+C++odpo1D8AAAA/XwUAAAAAAAABPggAAMoAAAAtPwShMdztP/gvvqHaaNQ/AAAAP18FAAAAAAAAAT8IAADKAAAALT8EoTHc7T/4L76h2mjUPwAAAD9uBQAAAAAAAAFACAAAygAAAC0/BKEx3O0/+C++odpo1D8AAAA/bgUAAAAAAAABQQgAAMoAAAA/uV++ILnrP9gwxyyGHMI/AAAAPwAAAAAAAAAAAUIIAADKAAAAP7lfviC56z/YMMcshhzCPwAAAD8AAAAAAAAAAAFDCAAAygAAAD+5X74gues/2DDHLIYcwj8AAAA/HwAAAAAAAAABRAgAAMoAAAA/uV++ILnrP5hPvZhPvcA/AAAAPx8AAAAAAAAAAUUIAADKAAAAIak4xIi66z9whYnK2t6/PwAAAD8fAAAAAAAAAAFGCAAAygAAAOuI6s9Yves/IE9bHk9bvj8AAAA/PgAAAAAAAAABRwgAAMoAAACZWHXhkMHrPzCLIYfgdrw/AAAAPz4AAAAAAAAAAUgIAADKAAAAXzgn7WDE6z/QVPPaVPO6PwAAAD8+AAAAAAAAAAFJCAAAygAAAEUoAPPIxes/IDsCdJBXuT8AAAA/TgAAAAAAAAABSggAAMoAAAANCLL+mMjrP5DLWT12BLg/AAAAP04AAAAAAAAAAUsIAADKAAAAudc8ENHM6z+g6bzxPhK3PwAAAD9tAAAAAAAAAAFMCAAAygAAAPdmKzmp1us/EHoUuyS/tT8AAAA/bQAAAAAAAAABTQgAAMoAAAA39hligeDrP7C0tLS0tLQ/AAAAP4EAAAAAAAAAAU4IAADKAAAAq6VWf4nn6z9Q71SuRKqzPwAAAD+BAAAAAAAAAAFPCAAAygAAAOs0Rahh8es/YA24Yg24sj8AAAA/kAAAAAAAAAABUAgAAMoAAADxo+XcCf7rP2C6THG6TLE/AAAAP5AAAAAAAAAAAVEIAADKAAAALzPUBeIH7D+A2K8lg1qwPwAAAD+vAAAAAAAAAAFSCAAAygAAAIvS6ShSEOw/YEG3FOxhrz8AAAA/rwAAAAAAAAABUwgAAMoAAADHYdhRKhrsP+DRDt7RDq4/AAAAP68AAAAAAAAAAVQIAADKAAAAzdB4htIm7D/A1Fq81FqsPwAAAD/PAAAAAAAAAAFVCAAAygAAAPFPQLUSMuw/4Cs4+ys4qz8AAAA/zwAAAAAAAAABVggAAMoAAAC/npL1ikHsPyCDFTqDFao/AAAAP88AAAAAAAAAAVcIAADKAAAArf0LMJtP7D8ghmEYhmGoPwAAAD/uAAAAAAAAAAFYCAAAygAAACcc6YFLY+w/EKcQq1G7pT8AAAA/7gAAAAAAAAABWQgAAMoAAAD5ajvCw3LsP0AcUZ5xpqM/AAAAP+4AAAAAAAAAAVoIAADKAAAA48m0/NOA7D/w5SLy5SKiPwAAAD/+AAAAAAAAAAFbCAAAygAAAOs4VTF8jew/8AOGpq4woT8AAAA//gAAAAAAAAABXAgAAMoAAAC5h6dx9JzsPwApu98ou58/AAAAPx0BAAAAAAAAAV0IAADKAAAAa8bSt9St7D/gSWpy9BSdPwAAAD8dAQAAAAAAAAFeCAAAygAAAJe0Ohu9xew/IPgk8KLPmj8AAAA/HQEAAAAAAAABXwgAAMoAAAAv4z5nBdjsP2BwscHFBpc/AAAAPzwBAAAAAAAAAWAIAADKAAAAGUK4oRXm7D9AkWBUkWCUPwAAAD88AQAAAAAAAAFhCAAAygAAAM2A4+f19uw/4FoyqAXdkj8AAAA/PAEAAAAAAAABYggAAMoAAACBvw4u1gftP0CyD+dcupE/AAAAP0wBAAAAAAAAAWMIAADKAAAAbR6IaOYV7T8AfOE60TaQPwAAAD9MAQAAAAAAAAFkCAAAygAAAB9ds67GJu0/AHBPR8WkjD8AAAA/awEAAAAAAAABZQgAAMoAAADvqwXvPjbtPwAD8+6tnYk/AAAAP2sBAAAAAAAAAWYIAADKAAAAv/pXL7dF7T9Ae3/A0NSFPwAAAD97AQAAAAAAAAFnCAAAygAAAKtZ0WnHU+0/wCk6Pn+Pgz8AAAA/ewEAAAAAAAABaAgAAMoAAABfmPyvp2TtP0DY9LstSoE/AAAAP4oBAAAAAAAAAWkIAADKAAAALedO8B907T+ADV9zuAl+PwAAAD+KAQAAAAAAAAFqCAAAygAAAOElejYAhe0/ANcwxyyGfD8AAAA/qQEAAAAAAAABawgAAMoAAADNhPNwEJPtPwChAhuhAns/AAAAP6kBAAAAAAAAAWwIAADKAAAAt+NsqyCh7T8AyElqcvR0PwAAAD+pAQAAAAAAAAFtCAAAygAAAL9SDeDIre0/AFvtEVvtcT8AAAA/uQEAAAAAAAABbggAAMoAAADh0dQOCbntPwBb7RFb7XE/AAAAP7kBAAAAAAAAAW8IAADKAAAAH2HDN+HC7T+AkRu+5nBzPwAAAD/YAQAAAAAAAAFwCAAAygAAAAvAPHLx0O0/ANcwxyyGfD8AAAA/2AEAAAAAAAABcQgAAMoAAADZDo+yaeDtP8AOI2i5zYI/AAAAP+gBAAAAAAAAAXIIAADKAAAAxW0I7Xnu7T8A6NsY6NuIPwAAAD/oAQAAAAAAAAFzCAAAygAAAF+cDDnCAO4/AHzhOtE2kD8AAAA/+AEAAAAAAAABdAgAAMoAAAAR2zd/ohHuP6DoPZPoPZM/AAAAP/gBAAAAAAAAAXUIAADKAAAA4SmKvxoh7j/A4qXW4qWWPwAAAD8XAgAAAAAAAAF2CAAAygAAAHlYjgtjM+4/IPgk8KLPmj8AAAA/FwIAAAAAAAABdwgAAMoAAAD3dmtdE0fuP2DXdV3XdZ0/AAAAPxcCAAAAAAAAAXgIAADKAAAAc5VIr8Na7j/wA4amrjChPwAAAD82AgAAAAAAAAF5CAAAygAAAF30wenTaO4/4Me/PR0Voz8AAAA/NgIAAAAAAAABeggAAMoAAAC/AnhB7H3uPxCnEKtRu6U/AAAAPzYCAAAAAAAAAXsIAADKAAAAVzF8jTSQ7j+A+FUtowCoPwAAAD9VAgAAAAAAAAF8CAAAygAAAAtwp9MUoe4/AEqbr/RFqj8AAAA/VQIAAAAAAAABfQgAAMoAAAAR30cIva3uPyAp7Bwp7Kw/AAAAP1UCAAAAAAAAAX4IAADKAAAAhY6EJcW07j+AXxrJtG+uPwAAAD9lAgAAAAAAAAF/CAAAygAAADNeDzf9uO4/YEG3FOxhrz8AAAA/ZQIAAAAAAAABgAgAAMoAAAD9PcFCzbvuP0AuZ/XYEbA/AAAAP3kCAAAAAAAAAYEIAADKAAAA/T3BQs277j+wgvhVLaOwPwAAAD95AgAAAAAAAAGCCAAAygAAADNeDzf9uO4/sIL4VS2jsD8AAAA/eQIAAAAAAAABgwgAAMoAAACjnqsfXbPuP7CC+FUto7A/AAAAP4kCAAAAAAAAAYQIAADKAAAAo56rH12z7j+wgvhVLaOwPwAAAD+JAgAAAAAAAAGFCAAAygAAAKOeqx9ds+4/sIL4VS2jsD8AAAA/mAIAAAAAAAABhggAAMoAAACjnqsfXbPuP7CC+FUto7A/AAAAP5gCAAAAAAAAAYcIAADKAAAAA61hd3XI7j+AlpaWlpaGPwAAAD8AAAAAAAAAAAGICAAAygAAAAOtYXd1yO4/gJaWlpaWhj8AAAA/HwAAAAAAAAABiQgAAMoAAAADrWF3dcjuP4CWlpaWloY/AAAAPx8AAAAAAAAAAYoIAADKAAAAA61hd3XI7j+AlpaWlpaGPwAAAD8fAAAAAAAAAAGLCAAAygAAAAOtYXd1yO4/gJaWlpaWhj8AAAA/HwAAAAAAAAABjAgAAMoAAAADrWF3dcjuP4CWlpaWloY/AAAAPz4AAAAAAAAAAY0IAADKAAAAA61hd3XI7j+AlpaWlpaGPwAAAD8+AAAAAAAAAAGOCAAAygAAAAOtYXd1yO4/gJaWlpaWhj8AAAA/PgAAAAAAAAABjwgAAMoAAAADrWF3dcjuP4CWlpaWloY/AAAAP04AAAAAAAAAAZAIAADKAAAAt+uMvVXZ7j8A/rysqGeXPwAAAD9eAAAAAAAAAAGRCAAAygAAAA+LouDF4e4/4ElqcvQUnT8AAAA/XgAAAAAAAAABkggAAMoAAABpKrgDNuruP/ADhqauMKE/AAAAP20AAAAAAAAAAZMIAADKAAAA39n0ID7x7j/QqVyJVAekPwAAAD9tAAAAAAAAAAGUCAAAygAAAI2pfzJ29e4/gPhVLaMAqD8AAAA/jQAAAAAAAAABlQgAAMoAAAA5eQpErvnuP0CAyVuAyas/AAAAP5wAAAAAAAAAAZYIAADKAAAAHWnjSRb77j8A7SW0l9CuPwAAAD+cAAAAAAAAAAGXCAAAygAAAAVZvE9+/O4/0CxBhtfrsD8AAAA/nAAAAAAAAAABmAgAAMoAAAA5eQpErvnuP3ArGxfWxbE/AAAAP6wAAAAAAAAAAZkIAADKAAAAb5lYON727j9gDbhiDbiyPwAAAD+sAAAAAAAAAAGaCAAAygAAAKm5piwO9O4/YH6GCCkxsz8AAAA/ywAAAAAAAAABmwgAAMoAAAAxCmoPBu3uP4CZnd7u8rM/AAAAP8sAAAAAAAAAAZwIAADKAAAA9Xp75i3j7j/g7S4/Q4S0PwAAAD/LAAAAAAAAAAGdCAAAygAAALfrjL1V2e4/EJh3b+3MtD8AAAA/6gAAAAAAAAABnggAAMoAAACTbMWOFc7uPyAJRhUJRrU/AAAAP+oAAAAAAAAAAZ8IAADKAAAAb+39X9XC7j+wJYNa0C21PwAAAD/qAAAAAAAAAAGgCAAAygAAAL+u0hn1se4/4F795F79tD8AAAA/+gAAAAAAAAABoQgAAMoAAAB3sEO8dJvuP4AKbIQKbLQ/AAAAP/oAAAAAAAAAAaIIAADKAAAAT8LbWIyD7j9QYCNUYCO0PwAAAD8ZAQAAAAAAAAGjCAAAygAAAHcE6eNrZ+4/ICepydFTtD8AAAA/GQEAAAAAAAABpAgAAMoAAAArl7lRQ0TuPxCYd2/tzLQ/AAAAPxkBAAAAAAAAAaUIAADKAAAAfxvUZwIM7j/gz8uKena1PwAAAD9GAQAAAAAAAAGmCAAAygAAAH8b1GcCDO4/4M/Linp2tT8AAAA/RgEAAAAAAAABpwgAAMoAAAB/G9RnAgzuP+DPy4p6drU/AAAAP0YBAAAAAAAAAagIAADKAAAAfxvUZwIM7j/gz8uKena1PwAAAD9WAQAAAAAAAAGpCAAAygAAAGnSAlMkgu4/EJf4EJf4yD8AAAA/AAAAAAAAAAABqggAAMoAAABp0gJTJILuPxCX+BCX+Mg/AAAAPx8AAAAAAAAAAasIAADKAAAAadICUySC7j8Ql/gQl/jIPwAAAD8fAAAAAAAAAAGsCAAAygAAAGnSAlMkgu4/EJf4EJf4yD8AAAA/HwAAAAAAAAABrQgAAMoAAABdoBzC3JzuP1iWZVmWZck/AAAAPz4AAAAAAAAAAa4IAADKAAAA71+A2Xyi7j/gzkwsJKLJPwAAAD8+AAAAAAAAAAGvCAAAygAAAO9fgNl8ou4/KM65dCMPyj8AAAA/PgAAAAAAAAABsAgAAMoAAADvX4DZfKLuP1h4AqXNV8o/AAAAP14AAAAAAAAAAbEIAADKAAAA71+A2Xyi7j+AIkvVd6DKPwAAAD9eAAAAAAAAAAGyCAAAygAAAO9fgNl8ou4/gCJL1Xegyj8AAAA/bQAAAAAAAAABswgAAMoAAADvX4DZfKLuP4AiS9V3oMo/AAAAP20AAAAAAAAAAbQIAADKAAAA71+A2Xyi7j+AIkvVd6DKPwAAAD9tAAAAAAAAAAG1CAAAygAAAGnSAlMkgu4/IOcXJOcXzD8AAAA/AAAAAAAAAAABtggAAMoAAABp0gJTJILuPyDnFyTnF8w/AAAAPw4AAAAAAAAAAbcIAADKAAAAadICUySC7j8g5xck5xfMPwAAAD8OAAAAAAAAAAG4CAAAygAAAKPyUEdUf+4/AOVe/eRezT8AAAA/LQAAAAAAAAABuQgAAMoAAACF4ilNvIDuP6g4XaY4Xc4/AAAAPy0AAAAAAAAAAboIAADKAAAAheIpTbyA7j+oOF2mOF3OPwAAAD8tAAAAAAAAAAG7CAAAygAAAIXiKU28gO4/qDhdpjhdzj8AAAA/PQAAAAAAAAABvAgAAMoAAACF4ilNvIDuP6g4XaY4Xc4/AAAAPz0AAAAAAAAAAb0IAADKAAAAXUhnEcs07j+Q2entLj/DPwAAAD8AAAAAAAAAAAG+CAAAygAAAF1IZxHLNO4/kNnp7S4/wz8AAAA/EAAAAAAAAAABvwgAAMoAAABdSGcRyzTuP5DZ6e0uP8M/AAAAPxAAAAAAAAAAAcAIAADKAAAAXUhnEcs07j+Q2entLj/DPwAAAD8gAAAAAAAAAAHBCAAAygAAAF1IZxHLNO4/kNnp7S4/wz8AAAA/IAAAAAAAAAABwggAAMoAAABdSGcRyzTuP5DZ6e0uP8M/AAAAPy8AAAAAAAAAAcMIAADKAAAAXUhnEcs07j+Q2entLj/DPwAAAD8vAAAAAAAAAAHECAAAygAAAF1IZxHLNO4/kNnp7S4/wz8AAAA/PwAAAAAAAAABxQgAAMoAAABdSGcRyzTuP5DZ6e0uP8M/AAAAPz8AAAAAAAAAAcYIAADKAAAATxaBgINP7j/QuvOBZZ7EPwAAAD9OAAAAAAAAAAHHCAAAygAAAOdEhczLYe4/eA7yKrmcxT8AAAA/bgAAAAAAAAAByAgAAMoAAAC3k9cMRHHuP5BFs45Fs8Y/AAAAP24AAAAAAAAAAckIAADKAAAA/ZFmasSH7j/oChOVtb3HPwAAAD99AAAAAAAAAAHKCAAAygAAAOfw36TUle4/4Oyv4OyvyD8AAAA/fQAAAAAAAAABywgAAMoAAADRT1nf5KPuP+DOTCwkosk/AAAAP40AAAAAAAAAAcwIAADKAAAAK+9uAlWs7j8wlKwylKzKPwAAAD+NAAAAAAAAAAHNCAAAygAAAN8tmkg1ve4/SFqf8ARKyz8AAAA/rAAAAAAAAAABzggAAMoAAADJjBODRcvuP9jnqtvnqss/AAAAP6wAAAAAAAAAAc8IAADKAAAACxwCrB3V7j+4A1Vprv/LPwAAAD+sAAAAAAAAAAHQCAAAygAAAH3LPskl3O4/cHW2xsoLzD8AAAA/vAAAAAAAAAAB0QgAAMoAAABluxfPjd3uPwiS8wuS88s/AAAAP7wAAAAAAAAAAdIIAADKAAAAZbsXz43d7j/Y56rb56rLPwAAAD/bAAAAAAAAAAHTCAAAygAAAGW7F8+N3e4/eAToIK+Syz8AAAA/2wAAAAAAAAAB1AgAAMoAAABluxfPjd3uP8iShsOShss/AAAAP+sAAAAAAAAAAdUIAADKAAAAQTxQoE3S7j+oPWKrPWLLPwAAAD/rAAAAAAAAAAHWCAAAygAAALF87IitzO4/qD1iqz1iyz8AAAA/+gAAAAAAAAAB1wgAAMoAAAA5za9rpcXuP8iShsOShss/AAAAP/oAAAAAAAAAAdgIAADKAAAAjf0kWm3B7j9gr8MIWm7LPwAAAD8aAQAAAAAAAAHZCAAAygAAAP09wULNu+4/SFqf8ARKyz8AAAA/GgEAAAAAAAAB2ggAAMoAAAAzXg83/bjuP0han/AESss/AAAAPxoBAAAAAAAAAdsIAADKAAAAa35dKy227j9IWp/wBErLPwAAAD8pAQAAAAAAAAHcCAAAygAAAKOeqx9ds+4/kOg9k+g9yz8AAAA/OQEAAAAAAAAB3QgAAMoAAAD1ziAOJa/uP0han/AESss/AAAAPzkBAAAAAAAAAd4IAADKAAAAtz8y5Uyl7j9gr8MIWm7LPwAAAD9IAQAAAAAAAAHfCAAAygAAAHewQ7x0m+4/yJKGw5KGyz8AAAA/SAEAAAAAAAAB4AgAAMoAAAA7IVWTnJHuP/g8z/M8z8s/AAAAP2gBAAAAAAAAAeEIAADKAAAA34E/cCyJ7j8IkvMLkvPLPwAAAD9oAQAAAAAAAAHiCAAAygAAADOytF70hO4/ODw8PDw8zD8AAAA/aAEAAAAAAAAB4wgAAMoAAAC/AnhB7H3uP2jmhGzmhMw/AAAAP4cBAAAAAAAAAeQIAADKAAAAK0MUKkx47j8QybRvHgrNPwAAAD+HAQAAAAAAAAHlCAAAygAAALeT1wxEce4/SOTLReTLzT8AAAA/hwEAAAAAAAAB5ggAAMoAAABB5JrvO2ruPwgcIGFxdc4/AAAAP6YBAAAAAAAAAecIAADKAAAAlRQQ3gNm7j8wNzc3NzfPPwAAAD+mAQAAAAAAAAHoCAAAygAAAEHkmu87au4/MDc3Nzc3zz8AAAA/pgEAAAAAAAAB6QgAAMoAAABB5JrvO2ruPzA3Nzc3N88/AAAAP7YBAAAAAAAAAeoIAADKAAAAQeSa7ztq7j8wNzc3NzfPPwAAAD+2AQAAAAAAAAHrCAAAygAAAEHkmu87au4/MDc3Nzc3zz8AAAA/xQEAAAAAAAAB7AgAAMoAAABzkTgmqb7tP2jNJr0ifMo/AAAAPwAAAAAAAAAAAe0IAADKAAAAc5E4Jqm+7T9ozSa9InzKPwAAAD8PAAAAAAAAAAHuCAAAygAAAHOROCapvu0/aM0mvSJ8yj8AAAA/DwAAAAAAAAAB7wgAAMoAAAC//me40eHtPwgIx7aycck/AAAAPy8AAAAAAAAAAfAIAADKAAAABf32FVL47T8ICMe2snHJPwAAAD8vAAAAAAAAAAHxCAAAygAAAJ0r+2GaCu4/6LKinl1NyT8AAAA/LwAAAAAAAAAB8ggAAMoAAACrCTzL6iPuPzhBQUFBQck/AAAAPy8AAAAAAAAAAfMIAADKAAAASafgS9tC7j84QUFBQUHJPwAAAD9OAAAAAAAAAAH0CAAAygAAAMs0XtIzY+4/iM/f4yQ1yT8AAAA/XQAAAAAAAAAB9QgAAMoAAACF4ilNvIDuPzhBQUFBQck/AAAAP10AAAAAAAAAAfYIAADKAAAAlcBqtgya7j9YlmVZlmXJPwAAAD9dAAAAAAAAAAH3CAAAygAAAPXOIA4lr+4/KF3rzgeWyT8AAAA/bQAAAAAAAAAB+AgAAMoAAAADrWF3dcjuP9g/G9I/G8o/AAAAP20AAAAAAAAAAfkIAADKAAAAIywpprXT7j8gP4gaP4jKPwAAAD+MAAAAAAAAAAH6CAAAygAAACMsKaa10+4/ID+IGj+Iyj8AAAA/jAAAAAAAAAAB+wgAAMoAAAAjLCmmtdPuPyA/iBo/iMo/AAAAP4wAAAAAAAAAAfwIAADKAAAAIywpprXT7j8gP4gaP4jKPwAAAD+cAAAAAAAAAAs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75|21.893|24.115|44.92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21466|recordLength=121466|start=0|end=121466|audioFormat={00001610-0000-0010-8000-00AA00389B71}|audioRate=44100|muted=false|volume=0.8|fadeIn=0|fadeOut=0|videoFormat={34363248-0000-0010-8000-00AA00389B71}|videoRate=15|videoWidth=256|videoHeight=256"/>
</p:tagLst>
</file>

<file path=ppt/theme/theme1.xml><?xml version="1.0" encoding="utf-8"?>
<a:theme xmlns:a="http://schemas.openxmlformats.org/drawingml/2006/main" name="Math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h education presentation with Pi  (widescreen).potx" id="{DF132673-7A8C-4FB7-A35E-0123B6C0D98B}" vid="{CCAAB50D-2EF2-4925-80C2-C83131AE58AC}"/>
    </a:ext>
  </a:extLst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Math education presentation with Pi  (widescreen)</Template>
  <TotalTime>5645</TotalTime>
  <Words>273</Words>
  <Application>Microsoft Macintosh PowerPoint</Application>
  <PresentationFormat>Custom</PresentationFormat>
  <Paragraphs>28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Cambria</vt:lpstr>
      <vt:lpstr>Cambria Math</vt:lpstr>
      <vt:lpstr>Euphemia</vt:lpstr>
      <vt:lpstr>Math 16x9</vt:lpstr>
      <vt:lpstr>Elementary Graph Algorithms: Topological Sort</vt:lpstr>
      <vt:lpstr>Topological Sort</vt:lpstr>
      <vt:lpstr>What is Topological Sort? </vt:lpstr>
      <vt:lpstr>Topological Sort Algorithm</vt:lpstr>
      <vt:lpstr>An Example</vt:lpstr>
      <vt:lpstr>Analysis of Topological Sort</vt:lpstr>
      <vt:lpstr>Main Theorem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Ergun, Funda</dc:creator>
  <cp:lastModifiedBy>Microsoft Office User</cp:lastModifiedBy>
  <cp:revision>117</cp:revision>
  <dcterms:created xsi:type="dcterms:W3CDTF">2017-10-30T18:09:14Z</dcterms:created>
  <dcterms:modified xsi:type="dcterms:W3CDTF">2019-07-28T03:06:58Z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